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60" r:id="rId6"/>
    <p:sldId id="281" r:id="rId7"/>
    <p:sldId id="259" r:id="rId8"/>
    <p:sldId id="279" r:id="rId9"/>
    <p:sldId id="280" r:id="rId10"/>
    <p:sldId id="278" r:id="rId11"/>
    <p:sldId id="265" r:id="rId12"/>
    <p:sldId id="283" r:id="rId13"/>
    <p:sldId id="284" r:id="rId14"/>
    <p:sldId id="276" r:id="rId15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D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41" autoAdjust="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outlineViewPr>
    <p:cViewPr>
      <p:scale>
        <a:sx n="33" d="100"/>
        <a:sy n="33" d="100"/>
      </p:scale>
      <p:origin x="0" y="-21773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7D1A5C42-4636-4A6A-9001-CA7CD97B0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C57720-6EA2-4C0E-AB19-0A22BCDB8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776B666-D1DA-4515-B131-2F02746FEA96}" type="datetime1">
              <a:rPr lang="es-ES" smtClean="0"/>
              <a:t>16/05/2025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4AC616-D2D2-4742-9683-2A537932A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A7EE012-E187-4EEE-9C2F-2125BF4086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81155F-8354-4019-9356-1A95703B072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46059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A617F4-93FF-4E21-BAB0-24FB86AB81C5}" type="datetime1">
              <a:rPr lang="es-ES" smtClean="0"/>
              <a:pPr/>
              <a:t>16/05/2025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071D96E-4CA2-485E-9EE5-CEB7143ACC3B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111850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071D96E-4CA2-485E-9EE5-CEB7143ACC3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23467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6D5D11-6748-A252-94DC-157FD18680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D9C8043-DA1A-5265-C0AF-9A74D3BFA2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23EBABB-FA7C-B946-B474-CAAB0BF186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9A2CA1-4FBA-89C5-872B-A1935EAC2B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071D96E-4CA2-485E-9EE5-CEB7143ACC3B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045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071D96E-4CA2-485E-9EE5-CEB7143ACC3B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7011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071D96E-4CA2-485E-9EE5-CEB7143ACC3B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78698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F86AF-C35D-330D-28C7-F527FB4DF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2E42B13C-BF5E-E510-526A-4844388FF5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8914D477-29F7-86F3-1CF9-FE5306E898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DD4A3B2-82FF-6706-BDCB-94EA169D02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071D96E-4CA2-485E-9EE5-CEB7143ACC3B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9832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071D96E-4CA2-485E-9EE5-CEB7143ACC3B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3774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5211E-B8DB-481F-D52A-41237A3D6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44D4960-0D86-B6B7-7FA5-3AC2CF157B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1C32EED-7CBD-1DA4-B4DD-1959F971F0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458AB0F-DF8C-4FF0-C603-F3FE430016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071D96E-4CA2-485E-9EE5-CEB7143ACC3B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8000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5FC227-2F90-72FF-3152-7291EAAE1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3885E92-FE60-DF28-38FB-FEA4A9BA0D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526415E-0254-F2CC-3238-AC2795BDA5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CAF02DF-FD4C-CEFE-6874-FA8C4F8850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071D96E-4CA2-485E-9EE5-CEB7143ACC3B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0278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071D96E-4CA2-485E-9EE5-CEB7143ACC3B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6927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071D96E-4CA2-485E-9EE5-CEB7143ACC3B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0794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BD12A-BF7A-D5C8-7551-367485B93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C824311-36BC-68CC-E88F-B0B60A4DF2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180C5BF2-C347-6A59-3C5B-1760AB0FF8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DAD9BEB-3EE1-BE46-15FE-82484178CC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071D96E-4CA2-485E-9EE5-CEB7143ACC3B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49386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E7FFE5B-C2CA-473D-8FCA-B26579CCB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5FF4BA3E-4135-4F80-B1C8-C84CDF7C5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752100" y="739303"/>
            <a:ext cx="6825035" cy="5379395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agregar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CAABB7-A562-4A3F-9DDF-2CE3D1372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2977" y="1663435"/>
            <a:ext cx="5869021" cy="2003898"/>
          </a:xfrm>
          <a:solidFill>
            <a:schemeClr val="accent2">
              <a:alpha val="80000"/>
            </a:schemeClr>
          </a:solidFill>
        </p:spPr>
        <p:txBody>
          <a:bodyPr lIns="557784" tIns="530352" rtlCol="0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14" name="Marcador de texto 17">
            <a:extLst>
              <a:ext uri="{FF2B5EF4-FFF2-40B4-BE49-F238E27FC236}">
                <a16:creationId xmlns:a16="http://schemas.microsoft.com/office/drawing/2014/main" id="{D15807FE-36E0-49EF-93A4-5B9AD83871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159" y="2878246"/>
            <a:ext cx="4925188" cy="339247"/>
          </a:xfrm>
        </p:spPr>
        <p:txBody>
          <a:bodyPr rtlCol="0">
            <a:noAutofit/>
          </a:bodyPr>
          <a:lstStyle>
            <a:lvl1pPr marL="0" indent="0" algn="l">
              <a:buNone/>
              <a:defRPr sz="2400" spc="1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</p:spTree>
    <p:extLst>
      <p:ext uri="{BB962C8B-B14F-4D97-AF65-F5344CB8AC3E}">
        <p14:creationId xmlns:p14="http://schemas.microsoft.com/office/powerpoint/2010/main" val="3523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tiva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E6D8EB4-0AAB-4C86-96ED-AB74FA56A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0" name="Marcador de posición de imagen 7">
            <a:extLst>
              <a:ext uri="{FF2B5EF4-FFF2-40B4-BE49-F238E27FC236}">
                <a16:creationId xmlns:a16="http://schemas.microsoft.com/office/drawing/2014/main" id="{5DEE423F-FC4A-461D-8AA7-F7C14B8066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334461" cy="6867376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77D30EC-51F8-4EBE-9AC8-349D6E064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14" name="Marcador de texto 10">
            <a:extLst>
              <a:ext uri="{FF2B5EF4-FFF2-40B4-BE49-F238E27FC236}">
                <a16:creationId xmlns:a16="http://schemas.microsoft.com/office/drawing/2014/main" id="{9EF7FC71-AF21-4CDA-8E86-E05EB4F1C4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3468" y="3260492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2400" b="1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2 000 M €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E21B81-6A13-47D5-AD62-B1B0E486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2BB476-8DFF-468F-B950-1F980EB4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6" name="Marcador de texto 10">
            <a:extLst>
              <a:ext uri="{FF2B5EF4-FFF2-40B4-BE49-F238E27FC236}">
                <a16:creationId xmlns:a16="http://schemas.microsoft.com/office/drawing/2014/main" id="{BF893A53-04CF-497B-9C3D-502C92BA0DA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3467" y="4773463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2400" b="1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1 000 M €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58BD5CDD-220E-41E0-82DD-820C0D834A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817970" y="1609772"/>
            <a:ext cx="3365003" cy="117153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2" name="Marcador de texto 10">
            <a:extLst>
              <a:ext uri="{FF2B5EF4-FFF2-40B4-BE49-F238E27FC236}">
                <a16:creationId xmlns:a16="http://schemas.microsoft.com/office/drawing/2014/main" id="{253384AB-173D-4216-A221-BFA565FC12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47375" y="1747520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2400" b="1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3 000 M €</a:t>
            </a:r>
          </a:p>
        </p:txBody>
      </p:sp>
      <p:sp>
        <p:nvSpPr>
          <p:cNvPr id="20" name="Marcador de texto 10">
            <a:extLst>
              <a:ext uri="{FF2B5EF4-FFF2-40B4-BE49-F238E27FC236}">
                <a16:creationId xmlns:a16="http://schemas.microsoft.com/office/drawing/2014/main" id="{45638026-D669-4C2A-82A4-5F35D27DCA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817970" y="3129515"/>
            <a:ext cx="3365003" cy="1170432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1" name="Marcador de texto 10">
            <a:extLst>
              <a:ext uri="{FF2B5EF4-FFF2-40B4-BE49-F238E27FC236}">
                <a16:creationId xmlns:a16="http://schemas.microsoft.com/office/drawing/2014/main" id="{A19EAA97-D0F2-464B-8450-83BF202CEC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817970" y="4648156"/>
            <a:ext cx="3365003" cy="1170432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DFF2174-FDCE-466A-8A4C-06AD6CAA44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016" y="746631"/>
            <a:ext cx="5184648" cy="466344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97232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estra competencia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arcador de posición de imagen 7">
            <a:extLst>
              <a:ext uri="{FF2B5EF4-FFF2-40B4-BE49-F238E27FC236}">
                <a16:creationId xmlns:a16="http://schemas.microsoft.com/office/drawing/2014/main" id="{9216DCA9-E871-422D-B12D-3E1C39ACD2ED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rot="5400000" flipH="1">
            <a:off x="-2092961" y="2092960"/>
            <a:ext cx="6858002" cy="2672081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754628-3BB3-414A-88E4-67B3809A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D99CEA-3489-476A-9C9D-ED977FE6E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DCD55B0-9BDF-49CC-B30F-96112214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7" name="Marcador de texto 10">
            <a:extLst>
              <a:ext uri="{FF2B5EF4-FFF2-40B4-BE49-F238E27FC236}">
                <a16:creationId xmlns:a16="http://schemas.microsoft.com/office/drawing/2014/main" id="{F9CF3D99-4BB8-4944-A82E-385209DF3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811826" y="2881982"/>
            <a:ext cx="3975054" cy="296674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8" name="Marcador de texto 10">
            <a:extLst>
              <a:ext uri="{FF2B5EF4-FFF2-40B4-BE49-F238E27FC236}">
                <a16:creationId xmlns:a16="http://schemas.microsoft.com/office/drawing/2014/main" id="{083CED13-2FB7-4DA4-87BD-B5AEF0C6310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11826" y="2502477"/>
            <a:ext cx="3975054" cy="42639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sz="1600" b="1" cap="all" spc="10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9" name="Marcador de texto 10">
            <a:extLst>
              <a:ext uri="{FF2B5EF4-FFF2-40B4-BE49-F238E27FC236}">
                <a16:creationId xmlns:a16="http://schemas.microsoft.com/office/drawing/2014/main" id="{D240762F-003B-4B0E-A561-6734EA9AC8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8746" y="2881982"/>
            <a:ext cx="3695653" cy="296674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0" name="Marcador de texto 10">
            <a:extLst>
              <a:ext uri="{FF2B5EF4-FFF2-40B4-BE49-F238E27FC236}">
                <a16:creationId xmlns:a16="http://schemas.microsoft.com/office/drawing/2014/main" id="{387E9583-831E-4863-9A96-3E583A98F2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78746" y="2502477"/>
            <a:ext cx="3695653" cy="42639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sz="1600" b="1" cap="all" spc="10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F4071-8FD4-4FF1-BA06-DD4D780FE4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96032" y="1649421"/>
            <a:ext cx="5184648" cy="466344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6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3951320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estra competencia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A954AA95-575B-4060-9443-53B347664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22" name="Rectángulo 21">
            <a:extLst>
              <a:ext uri="{FF2B5EF4-FFF2-40B4-BE49-F238E27FC236}">
                <a16:creationId xmlns:a16="http://schemas.microsoft.com/office/drawing/2014/main" id="{38BF2BB6-8F62-424E-B01D-F90A0DB7B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822AF5C-69BC-4A87-8E5C-E473F6A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46AD827-24BF-4C7D-9F16-1E26E09A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DBEEF33-0303-4BF6-8C9A-08DE4CB6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8" name="Marcador de texto 14">
            <a:extLst>
              <a:ext uri="{FF2B5EF4-FFF2-40B4-BE49-F238E27FC236}">
                <a16:creationId xmlns:a16="http://schemas.microsoft.com/office/drawing/2014/main" id="{CC14BDE6-5903-4EFC-B3C7-B7B219402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7839" y="1538273"/>
            <a:ext cx="1706965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0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9" name="Marcador de texto 14">
            <a:extLst>
              <a:ext uri="{FF2B5EF4-FFF2-40B4-BE49-F238E27FC236}">
                <a16:creationId xmlns:a16="http://schemas.microsoft.com/office/drawing/2014/main" id="{E19954FA-533A-4FF9-88B2-102C833FBD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7839" y="5407116"/>
            <a:ext cx="1706965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0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Hacer clic para agregar el nombre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E29BB699-DB47-4A35-9B5B-63C7EFC228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1651" y="3467155"/>
            <a:ext cx="1380681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0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11" name="Marcador de texto 14">
            <a:extLst>
              <a:ext uri="{FF2B5EF4-FFF2-40B4-BE49-F238E27FC236}">
                <a16:creationId xmlns:a16="http://schemas.microsoft.com/office/drawing/2014/main" id="{4EFD147E-AEE9-40FA-96D5-7DBE760334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4687" y="2307743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200" b="1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12" name="Marcador de texto 14">
            <a:extLst>
              <a:ext uri="{FF2B5EF4-FFF2-40B4-BE49-F238E27FC236}">
                <a16:creationId xmlns:a16="http://schemas.microsoft.com/office/drawing/2014/main" id="{035518AB-0629-41B1-8670-DAE8C31C99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81179" y="4420460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200" b="1" cap="all" spc="20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el nombre</a:t>
            </a:r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D84B55A2-EE63-46F3-80EA-C4F512388C1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43702" y="4552190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200" b="1" cap="all" spc="200" baseline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EDED8D5C-7B18-4E79-B6B4-E59FAC3A83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00052" y="4120885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200" b="1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E8B6D903-1EAA-44AD-A3D8-6256873B7A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5032" y="3467155"/>
            <a:ext cx="1209143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0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8914974F-EEEB-4FDB-B605-14B6199844BA}"/>
              </a:ext>
            </a:extLst>
          </p:cNvPr>
          <p:cNvCxnSpPr>
            <a:cxnSpLocks/>
          </p:cNvCxnSpPr>
          <p:nvPr userDrawn="1"/>
        </p:nvCxnSpPr>
        <p:spPr>
          <a:xfrm>
            <a:off x="3758002" y="3713168"/>
            <a:ext cx="468364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4FCFFB4C-5408-479D-88E2-42F8897706C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1322" y="2030298"/>
            <a:ext cx="4678" cy="337681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arcador de texto 14">
            <a:extLst>
              <a:ext uri="{FF2B5EF4-FFF2-40B4-BE49-F238E27FC236}">
                <a16:creationId xmlns:a16="http://schemas.microsoft.com/office/drawing/2014/main" id="{9D316786-C25C-4139-9C9E-B55FEA3C4AC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4219" y="2067508"/>
            <a:ext cx="1706965" cy="104857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600" b="1" cap="all" spc="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20" name="Marcador de texto 14">
            <a:extLst>
              <a:ext uri="{FF2B5EF4-FFF2-40B4-BE49-F238E27FC236}">
                <a16:creationId xmlns:a16="http://schemas.microsoft.com/office/drawing/2014/main" id="{DC43FD24-D855-40FC-85C4-87ED3F64AA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695" y="4820889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200" b="1" cap="all" spc="200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07A013-A59B-4367-9832-ED55A6D25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508" y="715939"/>
            <a:ext cx="4864608" cy="365760"/>
          </a:xfrm>
        </p:spPr>
        <p:txBody>
          <a:bodyPr rtlCol="0"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3285885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ategia de crec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8D1F00DA-5D59-4EDE-BA9C-D312B3FBB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4C3578F-2A0F-4E30-AF4A-8F796929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1F6CA51-E5DC-4FC3-92F6-D5EC783C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A10E530-F1C5-4166-A95F-3F8D022C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1" name="Marcador de texto 14">
            <a:extLst>
              <a:ext uri="{FF2B5EF4-FFF2-40B4-BE49-F238E27FC236}">
                <a16:creationId xmlns:a16="http://schemas.microsoft.com/office/drawing/2014/main" id="{191453D1-9488-4F30-8223-1CB500BDC2F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 rtl="0"/>
            <a:r>
              <a:rPr lang="es-ES" noProof="0"/>
              <a:t>Agregar subtítulo</a:t>
            </a:r>
          </a:p>
        </p:txBody>
      </p:sp>
      <p:sp>
        <p:nvSpPr>
          <p:cNvPr id="12" name="Marcador de texto 14">
            <a:extLst>
              <a:ext uri="{FF2B5EF4-FFF2-40B4-BE49-F238E27FC236}">
                <a16:creationId xmlns:a16="http://schemas.microsoft.com/office/drawing/2014/main" id="{4882AD8A-D4BD-4E12-8458-AC021F93B1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73698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600" b="1" cap="all" spc="20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3DF3AAFC-DA9A-4A72-BBF9-5A097BC595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02976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600" b="1" cap="all" spc="20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2FF48EEE-6AEC-4E37-AD5C-EEB74BA0CED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46652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600" b="1" cap="all" spc="20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32066EA2-51F1-4F13-8E1B-89600E8790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1695" y="4042386"/>
            <a:ext cx="274320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F14EBD1B-595C-4A54-92C8-3C5427E15C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0973" y="4042387"/>
            <a:ext cx="274320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7" name="Marcador de texto 14">
            <a:extLst>
              <a:ext uri="{FF2B5EF4-FFF2-40B4-BE49-F238E27FC236}">
                <a16:creationId xmlns:a16="http://schemas.microsoft.com/office/drawing/2014/main" id="{B64F77B9-03A9-4E3E-B656-D3C0FBE25AB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64649" y="4042386"/>
            <a:ext cx="274320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FECFB3-5650-476F-BB54-8A2A45F8AE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rtlCol="0"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2521985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a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3D91600-3E99-42F4-85C2-60F442CD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2" name="Marcador de contenido 8">
            <a:extLst>
              <a:ext uri="{FF2B5EF4-FFF2-40B4-BE49-F238E27FC236}">
                <a16:creationId xmlns:a16="http://schemas.microsoft.com/office/drawing/2014/main" id="{30B4BBA3-2E4B-4AF2-8A2B-92DD019631E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6266428" y="2782888"/>
            <a:ext cx="4992567" cy="343693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8" name="Marcador de texto 14">
            <a:extLst>
              <a:ext uri="{FF2B5EF4-FFF2-40B4-BE49-F238E27FC236}">
                <a16:creationId xmlns:a16="http://schemas.microsoft.com/office/drawing/2014/main" id="{44460CAC-F6F8-43F8-93F5-188B790DEE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 rtl="0"/>
            <a:r>
              <a:rPr lang="es-ES" noProof="0"/>
              <a:t>Agregar subtítulo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968D310-58F4-4A10-A286-9B42AECF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C868E10-EEA7-4017-B7CA-17B5EB23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2B014CA-8BED-467C-AC80-6DC5B3DD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8" name="Marcador de texto 14">
            <a:extLst>
              <a:ext uri="{FF2B5EF4-FFF2-40B4-BE49-F238E27FC236}">
                <a16:creationId xmlns:a16="http://schemas.microsoft.com/office/drawing/2014/main" id="{2C4E099A-EEE4-40B4-B9B5-32A5A981F9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5410" y="2333977"/>
            <a:ext cx="5007023" cy="448769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79" name="Marcador de texto 14">
            <a:extLst>
              <a:ext uri="{FF2B5EF4-FFF2-40B4-BE49-F238E27FC236}">
                <a16:creationId xmlns:a16="http://schemas.microsoft.com/office/drawing/2014/main" id="{51338F1A-6EF2-4AA5-9EE8-628C9D57C27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9569" y="2339781"/>
            <a:ext cx="4993148" cy="448769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DF744EAD-73E9-49F3-9CA4-9A344EB625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rtlCol="0"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ACB4710E-545B-4940-B69A-359188335AD3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919283" y="2782888"/>
            <a:ext cx="4992567" cy="343693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4150270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 de acción de dos añ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9533791-52F7-40F6-B230-7BF6C505C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E68A0C5-BEED-4BC5-ACD5-3F28EDE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5EA781-4C22-4390-A03C-CA5DCCB7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FE694A4-07AC-48C4-A560-162C1F4EC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2A6B27A0-0449-46AE-A770-EBB281A1A9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7" name="Marcador de texto 14">
            <a:extLst>
              <a:ext uri="{FF2B5EF4-FFF2-40B4-BE49-F238E27FC236}">
                <a16:creationId xmlns:a16="http://schemas.microsoft.com/office/drawing/2014/main" id="{1E70DE9B-2CDE-44B6-9307-FC12D873CA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8" name="Marcador de texto 14">
            <a:extLst>
              <a:ext uri="{FF2B5EF4-FFF2-40B4-BE49-F238E27FC236}">
                <a16:creationId xmlns:a16="http://schemas.microsoft.com/office/drawing/2014/main" id="{123B5183-98F9-43BF-BE37-2AE0A049EA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9" name="Marcador de texto 14">
            <a:extLst>
              <a:ext uri="{FF2B5EF4-FFF2-40B4-BE49-F238E27FC236}">
                <a16:creationId xmlns:a16="http://schemas.microsoft.com/office/drawing/2014/main" id="{49DAB7F1-F6E7-4F92-B252-D9B81196A3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0" name="Marcador de texto 14">
            <a:extLst>
              <a:ext uri="{FF2B5EF4-FFF2-40B4-BE49-F238E27FC236}">
                <a16:creationId xmlns:a16="http://schemas.microsoft.com/office/drawing/2014/main" id="{4037F0E4-C57B-4033-B973-C69A03D97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1" name="Marcador de texto 14">
            <a:extLst>
              <a:ext uri="{FF2B5EF4-FFF2-40B4-BE49-F238E27FC236}">
                <a16:creationId xmlns:a16="http://schemas.microsoft.com/office/drawing/2014/main" id="{85DAD742-736F-42D3-99FC-6046CF57A7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53EC6732-F61D-431C-88C9-BAA5039B6B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3" name="Marcador de texto 14">
            <a:extLst>
              <a:ext uri="{FF2B5EF4-FFF2-40B4-BE49-F238E27FC236}">
                <a16:creationId xmlns:a16="http://schemas.microsoft.com/office/drawing/2014/main" id="{B8218F9A-C149-4D30-8437-B9D8C0DAF1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BCA166BB-F293-4289-B0EB-57580EC96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5" name="Marcador de texto 14">
            <a:extLst>
              <a:ext uri="{FF2B5EF4-FFF2-40B4-BE49-F238E27FC236}">
                <a16:creationId xmlns:a16="http://schemas.microsoft.com/office/drawing/2014/main" id="{77397369-CCB5-450E-8FD1-46B3B54F6B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78252082-BCF2-4955-B695-35F48EF76FD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7" name="Marcador de texto 14">
            <a:extLst>
              <a:ext uri="{FF2B5EF4-FFF2-40B4-BE49-F238E27FC236}">
                <a16:creationId xmlns:a16="http://schemas.microsoft.com/office/drawing/2014/main" id="{AF998D11-3FAA-4712-8C34-404C1BDCEC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8" name="Marcador de texto 14">
            <a:extLst>
              <a:ext uri="{FF2B5EF4-FFF2-40B4-BE49-F238E27FC236}">
                <a16:creationId xmlns:a16="http://schemas.microsoft.com/office/drawing/2014/main" id="{2AA33C54-3898-452E-979F-F1B5853E73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9" name="Marcador de texto 14">
            <a:extLst>
              <a:ext uri="{FF2B5EF4-FFF2-40B4-BE49-F238E27FC236}">
                <a16:creationId xmlns:a16="http://schemas.microsoft.com/office/drawing/2014/main" id="{0569AA0A-65D1-4456-9A14-327E6CE6DF6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0" name="Marcador de texto 14">
            <a:extLst>
              <a:ext uri="{FF2B5EF4-FFF2-40B4-BE49-F238E27FC236}">
                <a16:creationId xmlns:a16="http://schemas.microsoft.com/office/drawing/2014/main" id="{028EB91C-9303-4EB3-886A-E5DA884A80F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1" name="Marcador de texto 14">
            <a:extLst>
              <a:ext uri="{FF2B5EF4-FFF2-40B4-BE49-F238E27FC236}">
                <a16:creationId xmlns:a16="http://schemas.microsoft.com/office/drawing/2014/main" id="{4A47908B-3F69-4786-9C40-C12392133F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2" name="Marcador de texto 14">
            <a:extLst>
              <a:ext uri="{FF2B5EF4-FFF2-40B4-BE49-F238E27FC236}">
                <a16:creationId xmlns:a16="http://schemas.microsoft.com/office/drawing/2014/main" id="{378EEBEC-FDBD-4D14-ADCA-4C72B269E9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3" name="Marcador de texto 14">
            <a:extLst>
              <a:ext uri="{FF2B5EF4-FFF2-40B4-BE49-F238E27FC236}">
                <a16:creationId xmlns:a16="http://schemas.microsoft.com/office/drawing/2014/main" id="{044989A5-8040-43C0-BE05-6A79C3BE63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4" name="Marcador de texto 14">
            <a:extLst>
              <a:ext uri="{FF2B5EF4-FFF2-40B4-BE49-F238E27FC236}">
                <a16:creationId xmlns:a16="http://schemas.microsoft.com/office/drawing/2014/main" id="{52581A3A-F479-4780-81BE-CCBCF3981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5" name="Marcador de texto 14">
            <a:extLst>
              <a:ext uri="{FF2B5EF4-FFF2-40B4-BE49-F238E27FC236}">
                <a16:creationId xmlns:a16="http://schemas.microsoft.com/office/drawing/2014/main" id="{3D361DBA-153A-4846-BDA4-CC63FF9474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6" name="Marcador de texto 14">
            <a:extLst>
              <a:ext uri="{FF2B5EF4-FFF2-40B4-BE49-F238E27FC236}">
                <a16:creationId xmlns:a16="http://schemas.microsoft.com/office/drawing/2014/main" id="{78FB324E-EE00-4CC5-9F81-5EF71F3050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7" name="Marcador de texto 14">
            <a:extLst>
              <a:ext uri="{FF2B5EF4-FFF2-40B4-BE49-F238E27FC236}">
                <a16:creationId xmlns:a16="http://schemas.microsoft.com/office/drawing/2014/main" id="{78AA454F-F92D-4844-92A6-A3FEDD88B30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8" name="Marcador de texto 14">
            <a:extLst>
              <a:ext uri="{FF2B5EF4-FFF2-40B4-BE49-F238E27FC236}">
                <a16:creationId xmlns:a16="http://schemas.microsoft.com/office/drawing/2014/main" id="{651BCA7B-5BF4-4A0F-95C1-2014315E80B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9" name="Marcador de texto 14">
            <a:extLst>
              <a:ext uri="{FF2B5EF4-FFF2-40B4-BE49-F238E27FC236}">
                <a16:creationId xmlns:a16="http://schemas.microsoft.com/office/drawing/2014/main" id="{7E3F41F1-0E06-45ED-894F-7F38510C27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52" name="Marcador de texto 14">
            <a:extLst>
              <a:ext uri="{FF2B5EF4-FFF2-40B4-BE49-F238E27FC236}">
                <a16:creationId xmlns:a16="http://schemas.microsoft.com/office/drawing/2014/main" id="{C02572F8-1812-49D5-B24A-088659DE9FC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3772" y="2763180"/>
            <a:ext cx="1021001" cy="501726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600" b="1" cap="all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año</a:t>
            </a:r>
          </a:p>
        </p:txBody>
      </p:sp>
      <p:sp>
        <p:nvSpPr>
          <p:cNvPr id="53" name="Marcador de texto 14">
            <a:extLst>
              <a:ext uri="{FF2B5EF4-FFF2-40B4-BE49-F238E27FC236}">
                <a16:creationId xmlns:a16="http://schemas.microsoft.com/office/drawing/2014/main" id="{453EA1A1-A67D-4132-9EA0-584E8FA796C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3772" y="4449967"/>
            <a:ext cx="1021001" cy="501726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600" b="1" cap="all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año</a:t>
            </a:r>
          </a:p>
        </p:txBody>
      </p:sp>
      <p:sp>
        <p:nvSpPr>
          <p:cNvPr id="54" name="Marcador de texto 14">
            <a:extLst>
              <a:ext uri="{FF2B5EF4-FFF2-40B4-BE49-F238E27FC236}">
                <a16:creationId xmlns:a16="http://schemas.microsoft.com/office/drawing/2014/main" id="{658BFCC4-C261-4874-8195-FDA3C5001E0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71320"/>
            <a:ext cx="1440088" cy="59882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55" name="Marcador de texto 14">
            <a:extLst>
              <a:ext uri="{FF2B5EF4-FFF2-40B4-BE49-F238E27FC236}">
                <a16:creationId xmlns:a16="http://schemas.microsoft.com/office/drawing/2014/main" id="{158708C7-ABA0-43E5-BB89-A1B7B2C4523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71320"/>
            <a:ext cx="1440088" cy="59882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56" name="Marcador de texto 14">
            <a:extLst>
              <a:ext uri="{FF2B5EF4-FFF2-40B4-BE49-F238E27FC236}">
                <a16:creationId xmlns:a16="http://schemas.microsoft.com/office/drawing/2014/main" id="{2AE59213-95B1-4597-AD8C-D55D96D561E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71320"/>
            <a:ext cx="1440088" cy="59882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57" name="Marcador de texto 14">
            <a:extLst>
              <a:ext uri="{FF2B5EF4-FFF2-40B4-BE49-F238E27FC236}">
                <a16:creationId xmlns:a16="http://schemas.microsoft.com/office/drawing/2014/main" id="{2B9A460E-592F-41EA-9F9C-8953AFAC223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2599"/>
            <a:ext cx="1440088" cy="549318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58" name="Marcador de texto 14">
            <a:extLst>
              <a:ext uri="{FF2B5EF4-FFF2-40B4-BE49-F238E27FC236}">
                <a16:creationId xmlns:a16="http://schemas.microsoft.com/office/drawing/2014/main" id="{3065B3A8-F99B-47E6-B517-D93AC0FC450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2599"/>
            <a:ext cx="1440088" cy="549318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59" name="Marcador de texto 14">
            <a:extLst>
              <a:ext uri="{FF2B5EF4-FFF2-40B4-BE49-F238E27FC236}">
                <a16:creationId xmlns:a16="http://schemas.microsoft.com/office/drawing/2014/main" id="{B2187073-BC0A-4137-A204-D35C44CD7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2599"/>
            <a:ext cx="1440088" cy="549318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0" name="Título 1">
            <a:extLst>
              <a:ext uri="{FF2B5EF4-FFF2-40B4-BE49-F238E27FC236}">
                <a16:creationId xmlns:a16="http://schemas.microsoft.com/office/drawing/2014/main" id="{35F35AF6-FBA2-4CA2-8A1F-2C977E6C9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rtlCol="0"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1558216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z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5C89BE0-E34D-48FA-8ED2-CA69BFBC4F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Marcador de posición de imagen 7">
            <a:extLst>
              <a:ext uri="{FF2B5EF4-FFF2-40B4-BE49-F238E27FC236}">
                <a16:creationId xmlns:a16="http://schemas.microsoft.com/office/drawing/2014/main" id="{AB20A778-FBFD-4ED2-8E9B-6645F59A4D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79732" y="0"/>
            <a:ext cx="5012268" cy="6867376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23CB959-A5D6-4887-9B77-916F0EA10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8C0AFFF-66EA-44D7-828D-244A190B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D589006-A738-42A2-B328-34F70A778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473E75D8-7274-49D2-8CF2-0E990C29CC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rtlCol="0"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8591683-9C5C-45D2-A241-FC48B66B50D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3750" y="1238250"/>
            <a:ext cx="5422392" cy="459028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574096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ozca al 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339293AB-35CB-4344-A710-9C0BF396A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E5B5434-FC37-4DD2-AA81-6499AA6F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8DC474A-5DF9-4EA3-A273-CA3941061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F6B1742-3B51-4EFC-8A04-CD872DE4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25C06A4-0C2D-4746-83C3-410A9B469E89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3" name="Marcador de posición de imagen 9">
            <a:extLst>
              <a:ext uri="{FF2B5EF4-FFF2-40B4-BE49-F238E27FC236}">
                <a16:creationId xmlns:a16="http://schemas.microsoft.com/office/drawing/2014/main" id="{890CF5DC-D21B-4DF3-8248-1F809124AD9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03737" y="2804053"/>
            <a:ext cx="1487419" cy="149841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14" name="Marcador de texto 10">
            <a:extLst>
              <a:ext uri="{FF2B5EF4-FFF2-40B4-BE49-F238E27FC236}">
                <a16:creationId xmlns:a16="http://schemas.microsoft.com/office/drawing/2014/main" id="{BEE26967-C0C7-4310-90FC-F1914D2403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8239" y="4570546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15" name="Marcador de texto 10">
            <a:extLst>
              <a:ext uri="{FF2B5EF4-FFF2-40B4-BE49-F238E27FC236}">
                <a16:creationId xmlns:a16="http://schemas.microsoft.com/office/drawing/2014/main" id="{3CA187B6-5AE8-4D11-8E79-63677F474D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8239" y="4886780"/>
            <a:ext cx="2118414" cy="53139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16" name="Marcador de posición de imagen 9">
            <a:extLst>
              <a:ext uri="{FF2B5EF4-FFF2-40B4-BE49-F238E27FC236}">
                <a16:creationId xmlns:a16="http://schemas.microsoft.com/office/drawing/2014/main" id="{A72BAC04-D935-470E-B6B5-E9CCE70D11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75961" y="2804053"/>
            <a:ext cx="1487419" cy="149841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17" name="Marcador de posición de imagen 9">
            <a:extLst>
              <a:ext uri="{FF2B5EF4-FFF2-40B4-BE49-F238E27FC236}">
                <a16:creationId xmlns:a16="http://schemas.microsoft.com/office/drawing/2014/main" id="{456256DC-B113-4559-8D0B-3F8B4A7CAB2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8185" y="2804053"/>
            <a:ext cx="1487419" cy="149841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18" name="Marcador de posición de imagen 9">
            <a:extLst>
              <a:ext uri="{FF2B5EF4-FFF2-40B4-BE49-F238E27FC236}">
                <a16:creationId xmlns:a16="http://schemas.microsoft.com/office/drawing/2014/main" id="{E60A063A-DD07-4E82-9217-A8AD06D7C94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20409" y="2804053"/>
            <a:ext cx="1487419" cy="149841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19" name="Marcador de texto 10">
            <a:extLst>
              <a:ext uri="{FF2B5EF4-FFF2-40B4-BE49-F238E27FC236}">
                <a16:creationId xmlns:a16="http://schemas.microsoft.com/office/drawing/2014/main" id="{4194B9ED-C9B7-4850-B875-B179F9A6AD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0463" y="4570546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20" name="Marcador de texto 10">
            <a:extLst>
              <a:ext uri="{FF2B5EF4-FFF2-40B4-BE49-F238E27FC236}">
                <a16:creationId xmlns:a16="http://schemas.microsoft.com/office/drawing/2014/main" id="{DBB00C57-7DE2-436D-8748-527515EE4A6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60463" y="4886780"/>
            <a:ext cx="2118414" cy="53139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21" name="Marcador de texto 10">
            <a:extLst>
              <a:ext uri="{FF2B5EF4-FFF2-40B4-BE49-F238E27FC236}">
                <a16:creationId xmlns:a16="http://schemas.microsoft.com/office/drawing/2014/main" id="{D6503F18-AEB2-4183-8F37-6BE4BBD66E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2687" y="4570546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22" name="Marcador de texto 10">
            <a:extLst>
              <a:ext uri="{FF2B5EF4-FFF2-40B4-BE49-F238E27FC236}">
                <a16:creationId xmlns:a16="http://schemas.microsoft.com/office/drawing/2014/main" id="{D01AC31E-901A-4C34-A8AE-71C303E07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2687" y="4886780"/>
            <a:ext cx="2118414" cy="53139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23" name="Marcador de texto 10">
            <a:extLst>
              <a:ext uri="{FF2B5EF4-FFF2-40B4-BE49-F238E27FC236}">
                <a16:creationId xmlns:a16="http://schemas.microsoft.com/office/drawing/2014/main" id="{F113CB6D-E397-418B-8738-D96E553ADD2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04911" y="4570546"/>
            <a:ext cx="2118415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24" name="Marcador de texto 10">
            <a:extLst>
              <a:ext uri="{FF2B5EF4-FFF2-40B4-BE49-F238E27FC236}">
                <a16:creationId xmlns:a16="http://schemas.microsoft.com/office/drawing/2014/main" id="{63EA5C1A-BB92-4C5E-BB99-A85B0B0FC49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04911" y="4886780"/>
            <a:ext cx="2118415" cy="53139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90E93D6C-0CD6-42A7-A2D2-C8582F7B353C}"/>
              </a:ext>
            </a:extLst>
          </p:cNvPr>
          <p:cNvSpPr/>
          <p:nvPr userDrawn="1"/>
        </p:nvSpPr>
        <p:spPr>
          <a:xfrm>
            <a:off x="1686323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B7D0FDBA-5294-4730-92D6-440AA8DE35AE}"/>
              </a:ext>
            </a:extLst>
          </p:cNvPr>
          <p:cNvSpPr/>
          <p:nvPr userDrawn="1"/>
        </p:nvSpPr>
        <p:spPr>
          <a:xfrm>
            <a:off x="4058547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E8E75564-AD04-4406-979E-AC0A8BE2AEFD}"/>
              </a:ext>
            </a:extLst>
          </p:cNvPr>
          <p:cNvSpPr/>
          <p:nvPr userDrawn="1"/>
        </p:nvSpPr>
        <p:spPr>
          <a:xfrm>
            <a:off x="6430771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0E7899F8-DBAB-4DCC-857C-94A3CF0FE542}"/>
              </a:ext>
            </a:extLst>
          </p:cNvPr>
          <p:cNvSpPr/>
          <p:nvPr userDrawn="1"/>
        </p:nvSpPr>
        <p:spPr>
          <a:xfrm>
            <a:off x="8802995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B41C8F6-B68C-4B34-A1EC-848B6301B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566777"/>
            <a:ext cx="7286604" cy="634323"/>
          </a:xfrm>
        </p:spPr>
        <p:txBody>
          <a:bodyPr rtlCol="0"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1714060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 equipo al compl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6B7C369-B3B1-47DB-AFB5-4A2FA0A046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6EDB6E9-4285-4C1C-9752-2D43D6078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52EDB06-237E-4E77-B217-FD0E19A4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0BACDA0-CD42-4B14-A524-FF6FF7E2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C8C5DE79-8AB4-425F-A9CB-B17901806732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31" name="Marcador de texto 10">
            <a:extLst>
              <a:ext uri="{FF2B5EF4-FFF2-40B4-BE49-F238E27FC236}">
                <a16:creationId xmlns:a16="http://schemas.microsoft.com/office/drawing/2014/main" id="{A8FDD580-B69C-4AF1-9C0C-1CF94ECEB2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8477" y="5098599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32" name="Marcador de texto 10">
            <a:extLst>
              <a:ext uri="{FF2B5EF4-FFF2-40B4-BE49-F238E27FC236}">
                <a16:creationId xmlns:a16="http://schemas.microsoft.com/office/drawing/2014/main" id="{7A72E08F-5B05-415B-A503-4CED86D11F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8477" y="5414833"/>
            <a:ext cx="2118414" cy="33211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36" name="Marcador de texto 10">
            <a:extLst>
              <a:ext uri="{FF2B5EF4-FFF2-40B4-BE49-F238E27FC236}">
                <a16:creationId xmlns:a16="http://schemas.microsoft.com/office/drawing/2014/main" id="{02D7BE41-1227-4D94-AC6E-F4D0074917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39016" y="5098599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37" name="Marcador de texto 10">
            <a:extLst>
              <a:ext uri="{FF2B5EF4-FFF2-40B4-BE49-F238E27FC236}">
                <a16:creationId xmlns:a16="http://schemas.microsoft.com/office/drawing/2014/main" id="{C7E8138A-A795-4EF2-B1FF-1A36693A35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9016" y="5414833"/>
            <a:ext cx="2118414" cy="33211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38" name="Marcador de texto 10">
            <a:extLst>
              <a:ext uri="{FF2B5EF4-FFF2-40B4-BE49-F238E27FC236}">
                <a16:creationId xmlns:a16="http://schemas.microsoft.com/office/drawing/2014/main" id="{77F66B66-F2E4-439A-A7DF-A9A64B0DF7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59555" y="5098599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39" name="Marcador de texto 10">
            <a:extLst>
              <a:ext uri="{FF2B5EF4-FFF2-40B4-BE49-F238E27FC236}">
                <a16:creationId xmlns:a16="http://schemas.microsoft.com/office/drawing/2014/main" id="{13CDFA66-0739-48E3-97B6-F63F13A0A83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9555" y="5414833"/>
            <a:ext cx="2118414" cy="33211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40" name="Marcador de texto 10">
            <a:extLst>
              <a:ext uri="{FF2B5EF4-FFF2-40B4-BE49-F238E27FC236}">
                <a16:creationId xmlns:a16="http://schemas.microsoft.com/office/drawing/2014/main" id="{B4EE4B66-F80E-45BB-B2FE-CC11E1FBAF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80094" y="5098599"/>
            <a:ext cx="2118415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41" name="Marcador de texto 10">
            <a:extLst>
              <a:ext uri="{FF2B5EF4-FFF2-40B4-BE49-F238E27FC236}">
                <a16:creationId xmlns:a16="http://schemas.microsoft.com/office/drawing/2014/main" id="{51F734C1-F867-4FB6-A239-D99ED9E4C5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80094" y="5414833"/>
            <a:ext cx="2118415" cy="33211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62" name="Marcador de posición de imagen 9">
            <a:extLst>
              <a:ext uri="{FF2B5EF4-FFF2-40B4-BE49-F238E27FC236}">
                <a16:creationId xmlns:a16="http://schemas.microsoft.com/office/drawing/2014/main" id="{11E88FD1-69BB-4254-81B8-7B383CE8D2D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002390" y="2327255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63" name="Marcador de texto 10">
            <a:extLst>
              <a:ext uri="{FF2B5EF4-FFF2-40B4-BE49-F238E27FC236}">
                <a16:creationId xmlns:a16="http://schemas.microsoft.com/office/drawing/2014/main" id="{E6EBB7F2-ABDB-41F2-8A6B-93196276AB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8477" y="3263610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64" name="Marcador de texto 10">
            <a:extLst>
              <a:ext uri="{FF2B5EF4-FFF2-40B4-BE49-F238E27FC236}">
                <a16:creationId xmlns:a16="http://schemas.microsoft.com/office/drawing/2014/main" id="{4D66759F-DBAD-46B4-929C-18F2FB541B0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18477" y="3579845"/>
            <a:ext cx="2118414" cy="3905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68" name="Marcador de texto 10">
            <a:extLst>
              <a:ext uri="{FF2B5EF4-FFF2-40B4-BE49-F238E27FC236}">
                <a16:creationId xmlns:a16="http://schemas.microsoft.com/office/drawing/2014/main" id="{07D90C20-BFF7-4D04-AD95-1861DF74509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39016" y="3263610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69" name="Marcador de texto 10">
            <a:extLst>
              <a:ext uri="{FF2B5EF4-FFF2-40B4-BE49-F238E27FC236}">
                <a16:creationId xmlns:a16="http://schemas.microsoft.com/office/drawing/2014/main" id="{EF54F366-5FD7-4707-A0E3-FAFA53156C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39016" y="3579845"/>
            <a:ext cx="2118414" cy="3905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70" name="Marcador de texto 10">
            <a:extLst>
              <a:ext uri="{FF2B5EF4-FFF2-40B4-BE49-F238E27FC236}">
                <a16:creationId xmlns:a16="http://schemas.microsoft.com/office/drawing/2014/main" id="{A51158F4-509A-44E4-A601-2CD7AEDE7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59555" y="3263610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71" name="Marcador de texto 10">
            <a:extLst>
              <a:ext uri="{FF2B5EF4-FFF2-40B4-BE49-F238E27FC236}">
                <a16:creationId xmlns:a16="http://schemas.microsoft.com/office/drawing/2014/main" id="{DA9AC8DA-4C66-4D66-9075-59DC95E2AC3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59555" y="3579845"/>
            <a:ext cx="2118414" cy="3905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72" name="Marcador de texto 10">
            <a:extLst>
              <a:ext uri="{FF2B5EF4-FFF2-40B4-BE49-F238E27FC236}">
                <a16:creationId xmlns:a16="http://schemas.microsoft.com/office/drawing/2014/main" id="{F3A598D9-D412-4C15-A31C-3A4842B32E1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80094" y="3263610"/>
            <a:ext cx="2118415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</a:t>
            </a:r>
          </a:p>
        </p:txBody>
      </p:sp>
      <p:sp>
        <p:nvSpPr>
          <p:cNvPr id="73" name="Marcador de texto 10">
            <a:extLst>
              <a:ext uri="{FF2B5EF4-FFF2-40B4-BE49-F238E27FC236}">
                <a16:creationId xmlns:a16="http://schemas.microsoft.com/office/drawing/2014/main" id="{14A0A9AD-40F7-4203-917C-8BFBF4FCF2C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80094" y="3579845"/>
            <a:ext cx="2118415" cy="3905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129E220D-4268-4E0B-B292-D87F92DF6ED3}"/>
              </a:ext>
            </a:extLst>
          </p:cNvPr>
          <p:cNvSpPr/>
          <p:nvPr userDrawn="1"/>
        </p:nvSpPr>
        <p:spPr>
          <a:xfrm>
            <a:off x="1947081" y="227264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78" name="Marcador de posición de imagen 9">
            <a:extLst>
              <a:ext uri="{FF2B5EF4-FFF2-40B4-BE49-F238E27FC236}">
                <a16:creationId xmlns:a16="http://schemas.microsoft.com/office/drawing/2014/main" id="{2DB6BDC2-D18B-4AF7-9B33-2FB86D67A64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002390" y="4154796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79" name="Rectángulo 78">
            <a:extLst>
              <a:ext uri="{FF2B5EF4-FFF2-40B4-BE49-F238E27FC236}">
                <a16:creationId xmlns:a16="http://schemas.microsoft.com/office/drawing/2014/main" id="{CB9D855A-B11D-44DC-BBE1-7BA68BD18E68}"/>
              </a:ext>
            </a:extLst>
          </p:cNvPr>
          <p:cNvSpPr/>
          <p:nvPr userDrawn="1"/>
        </p:nvSpPr>
        <p:spPr>
          <a:xfrm>
            <a:off x="1947081" y="4100189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0" name="Marcador de posición de imagen 9">
            <a:extLst>
              <a:ext uri="{FF2B5EF4-FFF2-40B4-BE49-F238E27FC236}">
                <a16:creationId xmlns:a16="http://schemas.microsoft.com/office/drawing/2014/main" id="{D12B69C6-4468-4017-A141-0864B9065E88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22929" y="2319234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81" name="Rectángulo 80">
            <a:extLst>
              <a:ext uri="{FF2B5EF4-FFF2-40B4-BE49-F238E27FC236}">
                <a16:creationId xmlns:a16="http://schemas.microsoft.com/office/drawing/2014/main" id="{E874C203-B833-4D0D-9674-D25DFA3F9606}"/>
              </a:ext>
            </a:extLst>
          </p:cNvPr>
          <p:cNvSpPr/>
          <p:nvPr userDrawn="1"/>
        </p:nvSpPr>
        <p:spPr>
          <a:xfrm>
            <a:off x="4367620" y="226462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2" name="Marcador de posición de imagen 9">
            <a:extLst>
              <a:ext uri="{FF2B5EF4-FFF2-40B4-BE49-F238E27FC236}">
                <a16:creationId xmlns:a16="http://schemas.microsoft.com/office/drawing/2014/main" id="{0B83E94D-7A2E-4F82-9F6F-414BB1EE1F9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422929" y="4146775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454DE692-CD53-4D36-9E21-EDBFA9779183}"/>
              </a:ext>
            </a:extLst>
          </p:cNvPr>
          <p:cNvSpPr/>
          <p:nvPr userDrawn="1"/>
        </p:nvSpPr>
        <p:spPr>
          <a:xfrm>
            <a:off x="4367620" y="409216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4" name="Marcador de posición de imagen 9">
            <a:extLst>
              <a:ext uri="{FF2B5EF4-FFF2-40B4-BE49-F238E27FC236}">
                <a16:creationId xmlns:a16="http://schemas.microsoft.com/office/drawing/2014/main" id="{722A2533-C7FE-4FF8-88EA-CC5A72E587E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843468" y="2323944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60564730-564F-4992-974D-020B105689EE}"/>
              </a:ext>
            </a:extLst>
          </p:cNvPr>
          <p:cNvSpPr/>
          <p:nvPr userDrawn="1"/>
        </p:nvSpPr>
        <p:spPr>
          <a:xfrm>
            <a:off x="6788159" y="226933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6" name="Marcador de posición de imagen 9">
            <a:extLst>
              <a:ext uri="{FF2B5EF4-FFF2-40B4-BE49-F238E27FC236}">
                <a16:creationId xmlns:a16="http://schemas.microsoft.com/office/drawing/2014/main" id="{3FF1C129-85E6-40AA-8026-14C47F0F038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843468" y="4151485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id="{3E7D63A3-3C58-4F80-B353-C26650B97F55}"/>
              </a:ext>
            </a:extLst>
          </p:cNvPr>
          <p:cNvSpPr/>
          <p:nvPr userDrawn="1"/>
        </p:nvSpPr>
        <p:spPr>
          <a:xfrm>
            <a:off x="6788159" y="409687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8" name="Marcador de posición de imagen 9">
            <a:extLst>
              <a:ext uri="{FF2B5EF4-FFF2-40B4-BE49-F238E27FC236}">
                <a16:creationId xmlns:a16="http://schemas.microsoft.com/office/drawing/2014/main" id="{C78943C0-07AD-428D-A010-64CDDC815654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9264007" y="2315923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89" name="Rectángulo 88">
            <a:extLst>
              <a:ext uri="{FF2B5EF4-FFF2-40B4-BE49-F238E27FC236}">
                <a16:creationId xmlns:a16="http://schemas.microsoft.com/office/drawing/2014/main" id="{44D0D2B8-EB2F-407A-A7DF-29BF878D0C97}"/>
              </a:ext>
            </a:extLst>
          </p:cNvPr>
          <p:cNvSpPr/>
          <p:nvPr userDrawn="1"/>
        </p:nvSpPr>
        <p:spPr>
          <a:xfrm>
            <a:off x="9208698" y="2261316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90" name="Marcador de posición de imagen 9">
            <a:extLst>
              <a:ext uri="{FF2B5EF4-FFF2-40B4-BE49-F238E27FC236}">
                <a16:creationId xmlns:a16="http://schemas.microsoft.com/office/drawing/2014/main" id="{9F5D0399-2186-4D0F-B2B6-FB29536013E2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264007" y="4143464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91" name="Rectángulo 90">
            <a:extLst>
              <a:ext uri="{FF2B5EF4-FFF2-40B4-BE49-F238E27FC236}">
                <a16:creationId xmlns:a16="http://schemas.microsoft.com/office/drawing/2014/main" id="{A161A1AC-702C-4209-BE7C-E51F7434B5B5}"/>
              </a:ext>
            </a:extLst>
          </p:cNvPr>
          <p:cNvSpPr/>
          <p:nvPr userDrawn="1"/>
        </p:nvSpPr>
        <p:spPr>
          <a:xfrm>
            <a:off x="9208698" y="408885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2" name="Título 1">
            <a:extLst>
              <a:ext uri="{FF2B5EF4-FFF2-40B4-BE49-F238E27FC236}">
                <a16:creationId xmlns:a16="http://schemas.microsoft.com/office/drawing/2014/main" id="{8ADA00ED-298B-444A-A7F5-508EDBA56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187753"/>
            <a:ext cx="7286604" cy="634323"/>
          </a:xfrm>
        </p:spPr>
        <p:txBody>
          <a:bodyPr rtlCol="0"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197788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FBC2989-2CED-47FB-8D23-FF60F2561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429704-4AB7-47AB-8C1F-4C2E4C99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0348280-3106-454C-9D69-9BD1267B1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9426433-6916-408B-BE80-EB35C693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37D1BF6-CA32-48D3-B8AE-5D5C621A7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9" name="Marcador de texto 14">
            <a:extLst>
              <a:ext uri="{FF2B5EF4-FFF2-40B4-BE49-F238E27FC236}">
                <a16:creationId xmlns:a16="http://schemas.microsoft.com/office/drawing/2014/main" id="{F57E488F-AD89-4213-9093-5646DF323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114240"/>
            <a:ext cx="2382386" cy="61370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cap="all" spc="200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0" name="Marcador de texto 14">
            <a:extLst>
              <a:ext uri="{FF2B5EF4-FFF2-40B4-BE49-F238E27FC236}">
                <a16:creationId xmlns:a16="http://schemas.microsoft.com/office/drawing/2014/main" id="{E31C9DEB-43A3-4514-9EB8-2CE147497B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0511" y="4733168"/>
            <a:ext cx="2382386" cy="85793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1" name="Marcador de texto 14">
            <a:extLst>
              <a:ext uri="{FF2B5EF4-FFF2-40B4-BE49-F238E27FC236}">
                <a16:creationId xmlns:a16="http://schemas.microsoft.com/office/drawing/2014/main" id="{254EC399-E62D-401A-936C-2B26F8265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114240"/>
            <a:ext cx="2382386" cy="61370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cap="all" spc="2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4F49DC18-7C09-4FFC-98BF-DC17FCE622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4039" y="4733168"/>
            <a:ext cx="2382386" cy="85793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3" name="Marcador de texto 14">
            <a:extLst>
              <a:ext uri="{FF2B5EF4-FFF2-40B4-BE49-F238E27FC236}">
                <a16:creationId xmlns:a16="http://schemas.microsoft.com/office/drawing/2014/main" id="{9D21F281-5009-4E28-B34E-218C36B33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114240"/>
            <a:ext cx="2382386" cy="61370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75C2A3FB-F206-4ED3-A8BF-712D66D52D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67567" y="4733168"/>
            <a:ext cx="2382386" cy="85793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5" name="Marcador de texto 14">
            <a:extLst>
              <a:ext uri="{FF2B5EF4-FFF2-40B4-BE49-F238E27FC236}">
                <a16:creationId xmlns:a16="http://schemas.microsoft.com/office/drawing/2014/main" id="{433D1544-1248-444D-B0AC-C5B22E1D26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114240"/>
            <a:ext cx="2382386" cy="61370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9F4FDF38-0969-49B5-BE15-AB7D41B68D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51094" y="4733168"/>
            <a:ext cx="2382386" cy="85793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7" name="Marcador de texto 10">
            <a:extLst>
              <a:ext uri="{FF2B5EF4-FFF2-40B4-BE49-F238E27FC236}">
                <a16:creationId xmlns:a16="http://schemas.microsoft.com/office/drawing/2014/main" id="{A749E3E6-EB0F-4108-9196-2A2DDD63E2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b="1" cap="all" spc="100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28" name="Marcador de texto 10">
            <a:extLst>
              <a:ext uri="{FF2B5EF4-FFF2-40B4-BE49-F238E27FC236}">
                <a16:creationId xmlns:a16="http://schemas.microsoft.com/office/drawing/2014/main" id="{CA8E4A5D-4A2C-4FCA-9886-11A6692866A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b="1" cap="all" spc="1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29" name="Marcador de texto 10">
            <a:extLst>
              <a:ext uri="{FF2B5EF4-FFF2-40B4-BE49-F238E27FC236}">
                <a16:creationId xmlns:a16="http://schemas.microsoft.com/office/drawing/2014/main" id="{D12F1290-6B4C-49B8-BC26-3B433534C3F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b="1" cap="all" spc="1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30" name="Marcador de texto 10">
            <a:extLst>
              <a:ext uri="{FF2B5EF4-FFF2-40B4-BE49-F238E27FC236}">
                <a16:creationId xmlns:a16="http://schemas.microsoft.com/office/drawing/2014/main" id="{0E60E704-AD01-4048-8D70-3F4CA25DA6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b="1" cap="all" spc="1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4CB251EF-EB2B-4D32-A321-FEC37EAB8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rtlCol="0"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377917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bre nosotr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99B8705-C027-4E12-892E-C32FF1329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Marcador de posición de imagen 7">
            <a:extLst>
              <a:ext uri="{FF2B5EF4-FFF2-40B4-BE49-F238E27FC236}">
                <a16:creationId xmlns:a16="http://schemas.microsoft.com/office/drawing/2014/main" id="{ED685DB5-FA77-4C19-88B8-5A8D733B42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5012530" y="0"/>
            <a:ext cx="7196138" cy="6867376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346919B-FFF8-4FED-8A44-48A7E600E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6DF28B0-8A34-4E86-9FE3-20BD880CD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BE1CCB-96B6-4D9F-A932-D0EBDBD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F7CB735-9F66-41A8-8F1D-4B66FE1D11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672143"/>
            <a:ext cx="6019802" cy="3513714"/>
          </a:xfrm>
          <a:solidFill>
            <a:schemeClr val="accent6">
              <a:alpha val="80000"/>
            </a:schemeClr>
          </a:solidFill>
        </p:spPr>
        <p:txBody>
          <a:bodyPr lIns="676656" tIns="795528" rtlCol="0" anchor="t">
            <a:normAutofit/>
          </a:bodyPr>
          <a:lstStyle>
            <a:lvl1pPr>
              <a:defRPr sz="2800"/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11" name="Marcador de texto 17">
            <a:extLst>
              <a:ext uri="{FF2B5EF4-FFF2-40B4-BE49-F238E27FC236}">
                <a16:creationId xmlns:a16="http://schemas.microsoft.com/office/drawing/2014/main" id="{4A51F916-D1A0-40B2-A894-1C597A7AAF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4575" y="3007594"/>
            <a:ext cx="4850550" cy="1731145"/>
          </a:xfrm>
        </p:spPr>
        <p:txBody>
          <a:bodyPr rtlCol="0"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</p:spTree>
    <p:extLst>
      <p:ext uri="{BB962C8B-B14F-4D97-AF65-F5344CB8AC3E}">
        <p14:creationId xmlns:p14="http://schemas.microsoft.com/office/powerpoint/2010/main" val="12361950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7">
            <a:extLst>
              <a:ext uri="{FF2B5EF4-FFF2-40B4-BE49-F238E27FC236}">
                <a16:creationId xmlns:a16="http://schemas.microsoft.com/office/drawing/2014/main" id="{D2CF4D42-6C74-47FD-8195-943D55ADA8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9275658-2C01-4217-AE99-DF0FDFFE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F913D93-CECF-4647-8DC2-8F7DD04E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3C60507-1EAA-4632-9D67-1BD599F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754639B-AD71-425C-BF07-356C0F14C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53381"/>
            <a:ext cx="5622878" cy="4151236"/>
          </a:xfrm>
          <a:solidFill>
            <a:schemeClr val="accent3">
              <a:alpha val="90000"/>
            </a:schemeClr>
          </a:solidFill>
        </p:spPr>
        <p:txBody>
          <a:bodyPr vert="horz" lIns="649224" tIns="749808" rIns="9144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bg1"/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0"/>
              </a:spcBef>
              <a:buFont typeface="Arial" panose="020B0604020202020204" pitchFamily="34" charset="0"/>
            </a:pPr>
            <a:r>
              <a:rPr lang="es-ES" noProof="0"/>
              <a:t>Haga clic para agregar un título</a:t>
            </a:r>
          </a:p>
        </p:txBody>
      </p:sp>
      <p:sp>
        <p:nvSpPr>
          <p:cNvPr id="8" name="Marcador de texto 17">
            <a:extLst>
              <a:ext uri="{FF2B5EF4-FFF2-40B4-BE49-F238E27FC236}">
                <a16:creationId xmlns:a16="http://schemas.microsoft.com/office/drawing/2014/main" id="{64CF3C46-90B8-467D-9D50-086B913570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993" y="2689071"/>
            <a:ext cx="4567209" cy="2212496"/>
          </a:xfrm>
        </p:spPr>
        <p:txBody>
          <a:bodyPr rtlCol="0"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</p:spTree>
    <p:extLst>
      <p:ext uri="{BB962C8B-B14F-4D97-AF65-F5344CB8AC3E}">
        <p14:creationId xmlns:p14="http://schemas.microsoft.com/office/powerpoint/2010/main" val="21718030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7">
            <a:extLst>
              <a:ext uri="{FF2B5EF4-FFF2-40B4-BE49-F238E27FC236}">
                <a16:creationId xmlns:a16="http://schemas.microsoft.com/office/drawing/2014/main" id="{10B86B2D-56E1-4FB2-8CC9-DBC6C0B6EB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8153400" cy="6858000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agregar una foto</a:t>
            </a:r>
          </a:p>
        </p:txBody>
      </p:sp>
      <p:sp>
        <p:nvSpPr>
          <p:cNvPr id="8" name="Marcador de texto 17">
            <a:extLst>
              <a:ext uri="{FF2B5EF4-FFF2-40B4-BE49-F238E27FC236}">
                <a16:creationId xmlns:a16="http://schemas.microsoft.com/office/drawing/2014/main" id="{1D70C38F-1ABB-4C86-972A-E38822670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5112" y="2326705"/>
            <a:ext cx="4114592" cy="2212496"/>
          </a:xfrm>
        </p:spPr>
        <p:txBody>
          <a:bodyPr rtlCol="0"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19B0AE4-4C17-4975-A59C-4D9EFE58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5FC9023-3371-40C0-A618-BF8AA20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8221E28-544B-4D00-A151-341F3D7E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907CF0-318A-401D-9F77-B63C65D29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52360" y="1728566"/>
            <a:ext cx="4127344" cy="724702"/>
          </a:xfrm>
        </p:spPr>
        <p:txBody>
          <a:bodyPr rtlCol="0"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219880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B95BA1F-6B83-4358-A202-FD15470976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5C10F8-CB40-4BDD-AA21-7DDC300FE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4969F5-F9D0-4A38-8C6C-86005388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C33B3F-10CE-4363-805C-361CA494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3" name="Marcador de posición de imagen 7">
            <a:extLst>
              <a:ext uri="{FF2B5EF4-FFF2-40B4-BE49-F238E27FC236}">
                <a16:creationId xmlns:a16="http://schemas.microsoft.com/office/drawing/2014/main" id="{8EABAB15-C887-420D-92A1-24DBD62EE5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729926"/>
            <a:ext cx="3581400" cy="5388772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agregar foto</a:t>
            </a:r>
          </a:p>
        </p:txBody>
      </p: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F7E8EA93-3F05-4D28-8B15-91D6789458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6476" y="1921400"/>
            <a:ext cx="2289974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17" name="Marcador de texto 14">
            <a:extLst>
              <a:ext uri="{FF2B5EF4-FFF2-40B4-BE49-F238E27FC236}">
                <a16:creationId xmlns:a16="http://schemas.microsoft.com/office/drawing/2014/main" id="{B4EBCE5D-8795-44C7-8196-051689C6FE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6476" y="2245710"/>
            <a:ext cx="2289974" cy="173953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8" name="Marcador de texto 14">
            <a:extLst>
              <a:ext uri="{FF2B5EF4-FFF2-40B4-BE49-F238E27FC236}">
                <a16:creationId xmlns:a16="http://schemas.microsoft.com/office/drawing/2014/main" id="{195044F5-86E3-4A1C-B3C8-6E3422E5B4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65518" y="2245710"/>
            <a:ext cx="2289974" cy="173953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9" name="Marcador de texto 14">
            <a:extLst>
              <a:ext uri="{FF2B5EF4-FFF2-40B4-BE49-F238E27FC236}">
                <a16:creationId xmlns:a16="http://schemas.microsoft.com/office/drawing/2014/main" id="{4C9BA1BF-0690-4DB5-9BBC-31D1948D82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46476" y="4443157"/>
            <a:ext cx="2289974" cy="1463249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0" name="Marcador de texto 14">
            <a:extLst>
              <a:ext uri="{FF2B5EF4-FFF2-40B4-BE49-F238E27FC236}">
                <a16:creationId xmlns:a16="http://schemas.microsoft.com/office/drawing/2014/main" id="{0D187952-9422-42DE-B163-B764E0D099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65519" y="4451209"/>
            <a:ext cx="2289972" cy="1457161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1" name="Marcador de texto 14">
            <a:extLst>
              <a:ext uri="{FF2B5EF4-FFF2-40B4-BE49-F238E27FC236}">
                <a16:creationId xmlns:a16="http://schemas.microsoft.com/office/drawing/2014/main" id="{54291470-2EE9-46D8-8083-E4523DCE52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65517" y="1921400"/>
            <a:ext cx="2289974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17B8E7E2-50C1-429D-A8C5-C098CDADCF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46476" y="4118846"/>
            <a:ext cx="2289974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3" name="Marcador de texto 14">
            <a:extLst>
              <a:ext uri="{FF2B5EF4-FFF2-40B4-BE49-F238E27FC236}">
                <a16:creationId xmlns:a16="http://schemas.microsoft.com/office/drawing/2014/main" id="{09DB38C9-BBE5-4212-87C2-D9B34A4707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65518" y="4118846"/>
            <a:ext cx="2289972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EA61E342-2B6C-4379-A3B3-8D1B338F65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7910" y="1921400"/>
            <a:ext cx="2289974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5" name="Marcador de texto 14">
            <a:extLst>
              <a:ext uri="{FF2B5EF4-FFF2-40B4-BE49-F238E27FC236}">
                <a16:creationId xmlns:a16="http://schemas.microsoft.com/office/drawing/2014/main" id="{4F39B769-D212-4C11-B6CB-0423DD1059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910" y="2245710"/>
            <a:ext cx="2289974" cy="173953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47FF8E-011E-46E6-9F4D-DAD483095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5516" y="1185284"/>
            <a:ext cx="7288284" cy="469490"/>
          </a:xfrm>
        </p:spPr>
        <p:txBody>
          <a:bodyPr rtlCol="0" anchor="t">
            <a:norm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305773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781AFB-2572-4954-B05E-84CDE1D88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750850-5ECD-4AA5-8EF0-70C6EA29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26B04CF-8972-48CE-B427-B542AF911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9864ACC-F262-4128-BC17-FCB29BEF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2" name="Marcador de texto 14">
            <a:extLst>
              <a:ext uri="{FF2B5EF4-FFF2-40B4-BE49-F238E27FC236}">
                <a16:creationId xmlns:a16="http://schemas.microsoft.com/office/drawing/2014/main" id="{717CFF16-7992-46DD-8151-F55B030057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06711" y="1335193"/>
            <a:ext cx="2859090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EBADC1C2-D36B-4AFE-8824-DE6D0FB513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06711" y="1639822"/>
            <a:ext cx="2859090" cy="1475319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F1632658-DE5C-4EA2-83DE-AB456D9D76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67309" y="1639822"/>
            <a:ext cx="2859091" cy="1517776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76A6D61C-C33C-46D5-B2C5-6C6A7C143A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6711" y="3837269"/>
            <a:ext cx="2859090" cy="153331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0A4E6A96-585A-4265-900D-17D98121F5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7310" y="3845321"/>
            <a:ext cx="2859089" cy="152693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7" name="Marcador de texto 14">
            <a:extLst>
              <a:ext uri="{FF2B5EF4-FFF2-40B4-BE49-F238E27FC236}">
                <a16:creationId xmlns:a16="http://schemas.microsoft.com/office/drawing/2014/main" id="{28B8437C-1550-4581-911A-98BEA151A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7308" y="1335193"/>
            <a:ext cx="2859091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18" name="Marcador de texto 14">
            <a:extLst>
              <a:ext uri="{FF2B5EF4-FFF2-40B4-BE49-F238E27FC236}">
                <a16:creationId xmlns:a16="http://schemas.microsoft.com/office/drawing/2014/main" id="{04DF1AD6-E51A-4D19-A9C8-CCAFE9E9B2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6711" y="3532639"/>
            <a:ext cx="2859090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19" name="Marcador de texto 14">
            <a:extLst>
              <a:ext uri="{FF2B5EF4-FFF2-40B4-BE49-F238E27FC236}">
                <a16:creationId xmlns:a16="http://schemas.microsoft.com/office/drawing/2014/main" id="{A3656830-2B4C-4F48-8EBD-F8C80C353F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67309" y="3532639"/>
            <a:ext cx="2859089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23D6999-ED11-424C-91FD-1ECD0CB9D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4299" y="2768600"/>
            <a:ext cx="2956810" cy="1129164"/>
          </a:xfrm>
        </p:spPr>
        <p:txBody>
          <a:bodyPr rtlCol="0" anchor="t">
            <a:normAutofit/>
          </a:bodyPr>
          <a:lstStyle>
            <a:lvl1pPr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374914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ción general del produ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A0CE26C-A8CF-4DC0-9913-86FF0ED87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5DD4FC6-591F-4220-A331-724C4FE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1506146-DCCA-4419-9FC3-7F33AEAB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BDEDAF2-5575-4164-9610-7906C203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35" name="Marcador de texto 14">
            <a:extLst>
              <a:ext uri="{FF2B5EF4-FFF2-40B4-BE49-F238E27FC236}">
                <a16:creationId xmlns:a16="http://schemas.microsoft.com/office/drawing/2014/main" id="{0C598512-93DF-4C00-A3BC-4CFF184217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0484" y="3639417"/>
            <a:ext cx="2383764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36" name="Marcador de texto 14">
            <a:extLst>
              <a:ext uri="{FF2B5EF4-FFF2-40B4-BE49-F238E27FC236}">
                <a16:creationId xmlns:a16="http://schemas.microsoft.com/office/drawing/2014/main" id="{9AFC7B8A-881F-4E97-91D4-F41DFA6D8F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484" y="3965866"/>
            <a:ext cx="2383764" cy="112608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7" name="Marcador de texto 14">
            <a:extLst>
              <a:ext uri="{FF2B5EF4-FFF2-40B4-BE49-F238E27FC236}">
                <a16:creationId xmlns:a16="http://schemas.microsoft.com/office/drawing/2014/main" id="{77B10018-89A9-49C8-8DCE-621EF932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8982" y="3969554"/>
            <a:ext cx="2383764" cy="112608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8" name="Marcador de texto 14">
            <a:extLst>
              <a:ext uri="{FF2B5EF4-FFF2-40B4-BE49-F238E27FC236}">
                <a16:creationId xmlns:a16="http://schemas.microsoft.com/office/drawing/2014/main" id="{342C0572-2FB8-4C18-AD74-75A1653213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7478" y="3953422"/>
            <a:ext cx="2383765" cy="112608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9" name="Marcador de texto 14">
            <a:extLst>
              <a:ext uri="{FF2B5EF4-FFF2-40B4-BE49-F238E27FC236}">
                <a16:creationId xmlns:a16="http://schemas.microsoft.com/office/drawing/2014/main" id="{3495EE04-F172-4AD4-8FE7-4A03B1CE4F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88445" y="3953422"/>
            <a:ext cx="2383765" cy="112608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0" name="Marcador de texto 14">
            <a:extLst>
              <a:ext uri="{FF2B5EF4-FFF2-40B4-BE49-F238E27FC236}">
                <a16:creationId xmlns:a16="http://schemas.microsoft.com/office/drawing/2014/main" id="{F23ABA12-4A7C-42A2-9A8E-9E7F1A2BB2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19503" y="3639417"/>
            <a:ext cx="2502719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41" name="Marcador de texto 14">
            <a:extLst>
              <a:ext uri="{FF2B5EF4-FFF2-40B4-BE49-F238E27FC236}">
                <a16:creationId xmlns:a16="http://schemas.microsoft.com/office/drawing/2014/main" id="{1E11CB21-11BD-400A-BC43-71A9AFA928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37478" y="3639417"/>
            <a:ext cx="2383765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42" name="Marcador de texto 14">
            <a:extLst>
              <a:ext uri="{FF2B5EF4-FFF2-40B4-BE49-F238E27FC236}">
                <a16:creationId xmlns:a16="http://schemas.microsoft.com/office/drawing/2014/main" id="{02DE0CA8-2A1F-49D8-B9B6-BF353B9808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88445" y="3639417"/>
            <a:ext cx="2383765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5D3DD0-ED40-47C1-B841-046E1D918B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7" y="1581912"/>
            <a:ext cx="7286605" cy="634323"/>
          </a:xfrm>
        </p:spPr>
        <p:txBody>
          <a:bodyPr rtlCol="0">
            <a:norm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4" name="Marcador de posición de imagen 3">
            <a:extLst>
              <a:ext uri="{FF2B5EF4-FFF2-40B4-BE49-F238E27FC236}">
                <a16:creationId xmlns:a16="http://schemas.microsoft.com/office/drawing/2014/main" id="{23C97099-E767-429A-80C6-731FB9D295F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10614" y="2847098"/>
            <a:ext cx="603504" cy="6035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2" name="Marcador de posición de imagen 3">
            <a:extLst>
              <a:ext uri="{FF2B5EF4-FFF2-40B4-BE49-F238E27FC236}">
                <a16:creationId xmlns:a16="http://schemas.microsoft.com/office/drawing/2014/main" id="{E2E22B87-E0E3-4234-B4FA-C9FC97DEDCB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369110" y="2847098"/>
            <a:ext cx="603504" cy="6035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imagen 3">
            <a:extLst>
              <a:ext uri="{FF2B5EF4-FFF2-40B4-BE49-F238E27FC236}">
                <a16:creationId xmlns:a16="http://schemas.microsoft.com/office/drawing/2014/main" id="{8EF1B794-5E10-4558-B229-0D8F5895CCA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27608" y="2847098"/>
            <a:ext cx="603504" cy="6035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5" name="Marcador de posición de imagen 3">
            <a:extLst>
              <a:ext uri="{FF2B5EF4-FFF2-40B4-BE49-F238E27FC236}">
                <a16:creationId xmlns:a16="http://schemas.microsoft.com/office/drawing/2014/main" id="{5ECB6791-2C34-417D-9AB9-03C9A8BBDF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078575" y="2847098"/>
            <a:ext cx="603504" cy="6035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344519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ntajas del produ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57C8E50C-1C7A-4E62-B38F-3E12A174C8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Marcador de posición de imagen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agregar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084630"/>
          </a:xfrm>
          <a:solidFill>
            <a:schemeClr val="bg2">
              <a:alpha val="93000"/>
            </a:schemeClr>
          </a:solidFill>
        </p:spPr>
        <p:txBody>
          <a:bodyPr lIns="694944" tIns="713232" rtlCol="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9" name="Marcador de texto 17">
            <a:extLst>
              <a:ext uri="{FF2B5EF4-FFF2-40B4-BE49-F238E27FC236}">
                <a16:creationId xmlns:a16="http://schemas.microsoft.com/office/drawing/2014/main" id="{83F286D7-A050-456B-BDD3-3FFAA21A80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9405" y="3201410"/>
            <a:ext cx="4614604" cy="1291638"/>
          </a:xfrm>
        </p:spPr>
        <p:txBody>
          <a:bodyPr rtlCol="0"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A927E28-2C60-4D18-8BB3-DC9627E1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290EE45-541D-483E-A0B8-5997A2F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04E100B-E96A-45D4-9553-51CF2CBA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7012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ción general de la empres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agregar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1371599"/>
            <a:ext cx="9385300" cy="985791"/>
          </a:xfrm>
        </p:spPr>
        <p:txBody>
          <a:bodyPr rtlCol="0">
            <a:noAutofit/>
          </a:bodyPr>
          <a:lstStyle>
            <a:lvl1pPr algn="ctr">
              <a:defRPr sz="54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362790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lo de negoc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2684757-E21D-414B-B627-1E0D15F89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1" name="Marcador de posición de imagen 7">
            <a:extLst>
              <a:ext uri="{FF2B5EF4-FFF2-40B4-BE49-F238E27FC236}">
                <a16:creationId xmlns:a16="http://schemas.microsoft.com/office/drawing/2014/main" id="{927250C7-CB58-468C-B8BB-17DB85D4F2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agregar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76BB3F6-84AB-40BA-9D7D-7C1E13C0E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36629"/>
            <a:ext cx="6007099" cy="4784742"/>
          </a:xfrm>
          <a:solidFill>
            <a:schemeClr val="accent6">
              <a:alpha val="80000"/>
            </a:schemeClr>
          </a:solidFill>
        </p:spPr>
        <p:txBody>
          <a:bodyPr lIns="822960" tIns="640080" rtlCol="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6A7AB969-4D8E-41B0-A403-6D1D41CD5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016" y="2368506"/>
            <a:ext cx="4771030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08F82904-47D8-4EB9-A697-8ED11274C40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017" y="2605040"/>
            <a:ext cx="4771030" cy="80107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44501739-C457-4C98-A458-5B3639CFB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9016" y="3544629"/>
            <a:ext cx="4771030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1" name="Marcador de texto 14">
            <a:extLst>
              <a:ext uri="{FF2B5EF4-FFF2-40B4-BE49-F238E27FC236}">
                <a16:creationId xmlns:a16="http://schemas.microsoft.com/office/drawing/2014/main" id="{503766A8-C36E-4337-9DB4-358A28B743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9017" y="3781163"/>
            <a:ext cx="4771030" cy="80107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5F947925-2465-45AC-9A1E-7153477BBE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9016" y="4739239"/>
            <a:ext cx="4771030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</a:t>
            </a:r>
          </a:p>
        </p:txBody>
      </p:sp>
      <p:sp>
        <p:nvSpPr>
          <p:cNvPr id="23" name="Marcador de texto 14">
            <a:extLst>
              <a:ext uri="{FF2B5EF4-FFF2-40B4-BE49-F238E27FC236}">
                <a16:creationId xmlns:a16="http://schemas.microsoft.com/office/drawing/2014/main" id="{6FC86B0E-A85D-444A-BC2A-B7A5FF1D48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9017" y="4975773"/>
            <a:ext cx="4771030" cy="54681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BA930A0-A89C-48EB-A039-375BDA73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02A2494-B27D-418F-9D5E-8DE4FFB4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4B0DC46-AFFB-4CCA-B5AE-7028C4E26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3196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ción general del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927D588-C832-4149-9B9F-D817459D8B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410CE2C-509A-4C33-AB34-6F278F117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06/8/20XX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8F06B8C-060C-4139-B354-239A56BB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7BE7C0-2680-40FD-88E4-27D6E7775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01941F94-25C7-46EC-89FE-B12B54F77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075" y="4076963"/>
            <a:ext cx="3035881" cy="1485635"/>
          </a:xfrm>
          <a:prstGeom prst="rect">
            <a:avLst/>
          </a:prstGeom>
        </p:spPr>
        <p:txBody>
          <a:bodyPr rtlCol="0"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Agregue texto aquí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DE2747E-A71B-4917-8960-56D4F927D8C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1068" y="2806964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r">
              <a:buNone/>
              <a:defRPr sz="4000" b="1" kern="0" cap="all" spc="4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12" name="Marcador de texto 14">
            <a:extLst>
              <a:ext uri="{FF2B5EF4-FFF2-40B4-BE49-F238E27FC236}">
                <a16:creationId xmlns:a16="http://schemas.microsoft.com/office/drawing/2014/main" id="{B3830FC7-44D5-48CD-AA84-4E262F2EB8C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89632" y="4076963"/>
            <a:ext cx="3035880" cy="1485635"/>
          </a:xfrm>
          <a:prstGeom prst="rect">
            <a:avLst/>
          </a:prstGeom>
        </p:spPr>
        <p:txBody>
          <a:bodyPr rtlCol="0"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Agregue texto aquí</a:t>
            </a:r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51F423C9-E1B4-4BD9-98A5-9397C32447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63187" y="4076963"/>
            <a:ext cx="3023761" cy="1485635"/>
          </a:xfrm>
          <a:prstGeom prst="rect">
            <a:avLst/>
          </a:prstGeom>
        </p:spPr>
        <p:txBody>
          <a:bodyPr rtlCol="0"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Agregue texto aquí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A0DF3CDE-1C08-4B0C-8DC3-9FCBBD3E61D4}"/>
              </a:ext>
            </a:extLst>
          </p:cNvPr>
          <p:cNvCxnSpPr>
            <a:cxnSpLocks/>
          </p:cNvCxnSpPr>
          <p:nvPr userDrawn="1"/>
        </p:nvCxnSpPr>
        <p:spPr>
          <a:xfrm>
            <a:off x="832513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texto 10">
            <a:extLst>
              <a:ext uri="{FF2B5EF4-FFF2-40B4-BE49-F238E27FC236}">
                <a16:creationId xmlns:a16="http://schemas.microsoft.com/office/drawing/2014/main" id="{C026C956-C6C4-4010-889F-B8D76203646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73324" y="2806964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r">
              <a:buNone/>
              <a:defRPr sz="4000" b="1" kern="0" cap="all" spc="4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sp>
        <p:nvSpPr>
          <p:cNvPr id="16" name="Marcador de texto 10">
            <a:extLst>
              <a:ext uri="{FF2B5EF4-FFF2-40B4-BE49-F238E27FC236}">
                <a16:creationId xmlns:a16="http://schemas.microsoft.com/office/drawing/2014/main" id="{A4D363AD-B16F-46C4-9856-EA9EAC699E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40173" y="2806964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r">
              <a:buNone/>
              <a:defRPr sz="4000" b="1" kern="0" cap="all" spc="400" baseline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título</a:t>
            </a:r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D6E9BAEE-70B0-4F15-B6B7-D5AE0227618F}"/>
              </a:ext>
            </a:extLst>
          </p:cNvPr>
          <p:cNvCxnSpPr>
            <a:cxnSpLocks/>
          </p:cNvCxnSpPr>
          <p:nvPr userDrawn="1"/>
        </p:nvCxnSpPr>
        <p:spPr>
          <a:xfrm>
            <a:off x="4699359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8F0848BB-EF65-4D43-AC18-9C4F4749CA6D}"/>
              </a:ext>
            </a:extLst>
          </p:cNvPr>
          <p:cNvCxnSpPr>
            <a:cxnSpLocks/>
          </p:cNvCxnSpPr>
          <p:nvPr userDrawn="1"/>
        </p:nvCxnSpPr>
        <p:spPr>
          <a:xfrm>
            <a:off x="8566207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C7CA7F01-3F2D-4396-A7D4-3D21C56D7F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016" y="1643321"/>
            <a:ext cx="4856634" cy="466344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369204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930B4CC-1CD5-414E-92CD-721B331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A47427-FA4C-4262-9C2A-A640B569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BFE89D4-4BDC-4CC9-959B-0D2E0BEB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rtl="0"/>
            <a:r>
              <a:rPr lang="es-ES" noProof="0"/>
              <a:t>06/8/20XX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1285D2-5742-46C4-A6B1-B07CC6823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D7CF20-6E1A-4F87-A039-3C59B25DA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rtl="0"/>
            <a:fld id="{A402E4C0-AD5E-4E8C-9F21-7CCE474BDCEB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3482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kern="1200" cap="all" spc="400" baseline="0">
          <a:ln w="19050">
            <a:solidFill>
              <a:schemeClr val="accent2"/>
            </a:solidFill>
          </a:ln>
          <a:noFill/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4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1187608A-1288-3CAB-6608-B45E707D6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94" y="1327961"/>
            <a:ext cx="6590866" cy="4428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ítulo 21">
            <a:extLst>
              <a:ext uri="{FF2B5EF4-FFF2-40B4-BE49-F238E27FC236}">
                <a16:creationId xmlns:a16="http://schemas.microsoft.com/office/drawing/2014/main" id="{115C523A-AC40-4CBA-9DF4-B287ED32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2977" y="1663434"/>
            <a:ext cx="5869021" cy="4428079"/>
          </a:xfrm>
        </p:spPr>
        <p:txBody>
          <a:bodyPr rtlCol="0"/>
          <a:lstStyle/>
          <a:p>
            <a:pPr rtl="0"/>
            <a:r>
              <a:rPr lang="es-ES" sz="3000" dirty="0" err="1"/>
              <a:t>Lab</a:t>
            </a:r>
            <a:r>
              <a:rPr lang="es-ES" sz="3000" dirty="0"/>
              <a:t> 1: </a:t>
            </a:r>
            <a:r>
              <a:rPr lang="es-ES" sz="3000" dirty="0" err="1"/>
              <a:t>Cassandra</a:t>
            </a:r>
            <a:endParaRPr lang="es-ES" sz="3000" dirty="0"/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5B1C734-42CB-4311-8905-2F41D09107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22159" y="2823540"/>
            <a:ext cx="4925188" cy="3120060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es-ES" dirty="0"/>
              <a:t>Cristián Tapia</a:t>
            </a:r>
          </a:p>
          <a:p>
            <a:pPr rtl="0">
              <a:lnSpc>
                <a:spcPct val="110000"/>
              </a:lnSpc>
            </a:pPr>
            <a:r>
              <a:rPr lang="es-ES" dirty="0"/>
              <a:t>Joaquín Fernández</a:t>
            </a:r>
          </a:p>
          <a:p>
            <a:pPr rtl="0">
              <a:lnSpc>
                <a:spcPct val="110000"/>
              </a:lnSpc>
            </a:pPr>
            <a:r>
              <a:rPr lang="es-ES" dirty="0"/>
              <a:t>Alan Yanine</a:t>
            </a:r>
          </a:p>
          <a:p>
            <a:pPr rtl="0">
              <a:lnSpc>
                <a:spcPct val="110000"/>
              </a:lnSpc>
            </a:pPr>
            <a:r>
              <a:rPr lang="es-ES" dirty="0" err="1"/>
              <a:t>Benjamin</a:t>
            </a:r>
            <a:r>
              <a:rPr lang="es-ES" dirty="0"/>
              <a:t> Varela</a:t>
            </a:r>
          </a:p>
          <a:p>
            <a:pPr rtl="0">
              <a:lnSpc>
                <a:spcPct val="110000"/>
              </a:lnSpc>
            </a:pPr>
            <a:r>
              <a:rPr lang="es-ES" dirty="0" err="1"/>
              <a:t>Sophia</a:t>
            </a:r>
            <a:r>
              <a:rPr lang="es-ES" dirty="0"/>
              <a:t> Corrales</a:t>
            </a:r>
          </a:p>
        </p:txBody>
      </p:sp>
    </p:spTree>
    <p:extLst>
      <p:ext uri="{BB962C8B-B14F-4D97-AF65-F5344CB8AC3E}">
        <p14:creationId xmlns:p14="http://schemas.microsoft.com/office/powerpoint/2010/main" val="1883836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3FF5AB-6CB6-D8A9-2FA8-357810485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arcador de número de diapositiva 171">
            <a:extLst>
              <a:ext uri="{FF2B5EF4-FFF2-40B4-BE49-F238E27FC236}">
                <a16:creationId xmlns:a16="http://schemas.microsoft.com/office/drawing/2014/main" id="{EFB38C0A-05FF-DDEA-5478-9EBBE4EE8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A402E4C0-AD5E-4E8C-9F21-7CCE474BDCEB}" type="slidenum">
              <a:rPr lang="es-ES" smtClean="0"/>
              <a:pPr rtl="0"/>
              <a:t>10</a:t>
            </a:fld>
            <a:endParaRPr lang="es-ES"/>
          </a:p>
        </p:txBody>
      </p:sp>
      <p:sp>
        <p:nvSpPr>
          <p:cNvPr id="47" name="Título 46">
            <a:extLst>
              <a:ext uri="{FF2B5EF4-FFF2-40B4-BE49-F238E27FC236}">
                <a16:creationId xmlns:a16="http://schemas.microsoft.com/office/drawing/2014/main" id="{71CDCD93-F503-C1CF-7290-0F3CA26C2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949" y="83637"/>
            <a:ext cx="5184648" cy="1069920"/>
          </a:xfrm>
        </p:spPr>
        <p:txBody>
          <a:bodyPr rtlCol="0"/>
          <a:lstStyle/>
          <a:p>
            <a:pPr algn="r" rtl="0"/>
            <a:r>
              <a:rPr lang="es-ES" dirty="0"/>
              <a:t>Tabla Consulta 2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275639E-C958-C5F0-FD82-29ADF1EFF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25" y="1581908"/>
            <a:ext cx="11804350" cy="453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409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2CD68908-F4DE-55D5-CC00-ABB398A2A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7701" y="2902248"/>
            <a:ext cx="3273906" cy="3273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FE60C9E5-E020-489F-8A9F-BCBE2A0C3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Gracias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D4FE13D-FAFA-49AC-A113-E917401DD9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65112" y="2326705"/>
            <a:ext cx="4114592" cy="2212496"/>
          </a:xfrm>
        </p:spPr>
        <p:txBody>
          <a:bodyPr rtlCol="0"/>
          <a:lstStyle/>
          <a:p>
            <a:pPr rtl="0"/>
            <a:r>
              <a:rPr lang="es-ES" dirty="0"/>
              <a:t>Consultas?​</a:t>
            </a:r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1F967A96-6B86-484C-8592-14A44DA7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A402E4C0-AD5E-4E8C-9F21-7CCE474BDCEB}" type="slidenum">
              <a:rPr lang="es-ES" smtClean="0"/>
              <a:pPr rtl="0"/>
              <a:t>11</a:t>
            </a:fld>
            <a:endParaRPr lang="es-ES"/>
          </a:p>
        </p:txBody>
      </p:sp>
      <p:pic>
        <p:nvPicPr>
          <p:cNvPr id="3074" name="Picture 2" descr="Docker, logo, logos icon - Free download on Iconfinder">
            <a:extLst>
              <a:ext uri="{FF2B5EF4-FFF2-40B4-BE49-F238E27FC236}">
                <a16:creationId xmlns:a16="http://schemas.microsoft.com/office/drawing/2014/main" id="{C9F4F3CF-D267-B53D-016F-968C4ECC4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077" y="3999231"/>
            <a:ext cx="2357119" cy="2357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D11EC304-BA3C-7882-EAB2-0DDE3D5D2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450" y="1533588"/>
            <a:ext cx="2737750" cy="1839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569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ítulo 110">
            <a:extLst>
              <a:ext uri="{FF2B5EF4-FFF2-40B4-BE49-F238E27FC236}">
                <a16:creationId xmlns:a16="http://schemas.microsoft.com/office/drawing/2014/main" id="{CC9F3600-2711-4A49-8018-C4671B561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8" y="323336"/>
            <a:ext cx="7286605" cy="1475076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Tablas y sus claves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DD08226-4335-4EA1-9B2D-CDE1FBD8D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A402E4C0-AD5E-4E8C-9F21-7CCE474BDCEB}" type="slidenum">
              <a:rPr lang="es-ES" smtClean="0"/>
              <a:pPr rtl="0"/>
              <a:t>2</a:t>
            </a:fld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FE24801-FE79-1A41-1515-99CB77731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807" y="2048730"/>
            <a:ext cx="3622667" cy="3000793"/>
          </a:xfrm>
          <a:prstGeom prst="rect">
            <a:avLst/>
          </a:prstGeom>
        </p:spPr>
      </p:pic>
      <p:pic>
        <p:nvPicPr>
          <p:cNvPr id="39" name="Imagen 38">
            <a:extLst>
              <a:ext uri="{FF2B5EF4-FFF2-40B4-BE49-F238E27FC236}">
                <a16:creationId xmlns:a16="http://schemas.microsoft.com/office/drawing/2014/main" id="{901B6644-A644-0930-9B61-99D7ECF460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3042" y="2048729"/>
            <a:ext cx="3645916" cy="3000794"/>
          </a:xfrm>
          <a:prstGeom prst="rect">
            <a:avLst/>
          </a:prstGeom>
        </p:spPr>
      </p:pic>
      <p:pic>
        <p:nvPicPr>
          <p:cNvPr id="41" name="Imagen 40">
            <a:extLst>
              <a:ext uri="{FF2B5EF4-FFF2-40B4-BE49-F238E27FC236}">
                <a16:creationId xmlns:a16="http://schemas.microsoft.com/office/drawing/2014/main" id="{890BC0E3-E286-E819-5ED6-337EF29922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2730" y="2048729"/>
            <a:ext cx="3600953" cy="3000794"/>
          </a:xfrm>
          <a:prstGeom prst="rect">
            <a:avLst/>
          </a:prstGeom>
        </p:spPr>
      </p:pic>
      <p:sp>
        <p:nvSpPr>
          <p:cNvPr id="42" name="Marcador de texto 4">
            <a:extLst>
              <a:ext uri="{FF2B5EF4-FFF2-40B4-BE49-F238E27FC236}">
                <a16:creationId xmlns:a16="http://schemas.microsoft.com/office/drawing/2014/main" id="{69C419A2-29DF-F7B8-1527-147A285D5161}"/>
              </a:ext>
            </a:extLst>
          </p:cNvPr>
          <p:cNvSpPr txBox="1">
            <a:spLocks/>
          </p:cNvSpPr>
          <p:nvPr/>
        </p:nvSpPr>
        <p:spPr>
          <a:xfrm>
            <a:off x="526807" y="5049523"/>
            <a:ext cx="3622667" cy="1808477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Partition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key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= carrera</a:t>
            </a:r>
          </a:p>
          <a:p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Clustering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key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= periodo, cedula</a:t>
            </a:r>
          </a:p>
        </p:txBody>
      </p:sp>
      <p:sp>
        <p:nvSpPr>
          <p:cNvPr id="43" name="Marcador de texto 4">
            <a:extLst>
              <a:ext uri="{FF2B5EF4-FFF2-40B4-BE49-F238E27FC236}">
                <a16:creationId xmlns:a16="http://schemas.microsoft.com/office/drawing/2014/main" id="{2262D916-7295-725E-941B-4CC49D13BF80}"/>
              </a:ext>
            </a:extLst>
          </p:cNvPr>
          <p:cNvSpPr txBox="1">
            <a:spLocks/>
          </p:cNvSpPr>
          <p:nvPr/>
        </p:nvSpPr>
        <p:spPr>
          <a:xfrm>
            <a:off x="4273043" y="5049523"/>
            <a:ext cx="3645916" cy="1808477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Partition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key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= (</a:t>
            </a:r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region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, carrera)</a:t>
            </a:r>
          </a:p>
          <a:p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Clustering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key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= periodo, cedula</a:t>
            </a:r>
          </a:p>
        </p:txBody>
      </p:sp>
      <p:sp>
        <p:nvSpPr>
          <p:cNvPr id="44" name="Marcador de texto 4">
            <a:extLst>
              <a:ext uri="{FF2B5EF4-FFF2-40B4-BE49-F238E27FC236}">
                <a16:creationId xmlns:a16="http://schemas.microsoft.com/office/drawing/2014/main" id="{6456699F-004B-89FC-CCC8-3584025AFE64}"/>
              </a:ext>
            </a:extLst>
          </p:cNvPr>
          <p:cNvSpPr txBox="1">
            <a:spLocks/>
          </p:cNvSpPr>
          <p:nvPr/>
        </p:nvSpPr>
        <p:spPr>
          <a:xfrm>
            <a:off x="8022729" y="5049522"/>
            <a:ext cx="3600953" cy="1808477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Partition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key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= facultad</a:t>
            </a:r>
          </a:p>
          <a:p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Clustering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key</a:t>
            </a:r>
            <a:r>
              <a:rPr lang="es-ES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= puntaje, cedula</a:t>
            </a:r>
          </a:p>
        </p:txBody>
      </p:sp>
    </p:spTree>
    <p:extLst>
      <p:ext uri="{BB962C8B-B14F-4D97-AF65-F5344CB8AC3E}">
        <p14:creationId xmlns:p14="http://schemas.microsoft.com/office/powerpoint/2010/main" val="2378828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BF80F-29A9-455B-F86A-77AC89BD38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ítulo 32">
            <a:extLst>
              <a:ext uri="{FF2B5EF4-FFF2-40B4-BE49-F238E27FC236}">
                <a16:creationId xmlns:a16="http://schemas.microsoft.com/office/drawing/2014/main" id="{BEF20465-840B-D4C1-2F0A-0BB1B433E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18" y="279400"/>
            <a:ext cx="11427461" cy="1129164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Consulta 1: </a:t>
            </a:r>
            <a:r>
              <a:rPr lang="es-ES" sz="1200" dirty="0"/>
              <a:t>Devolver todos los postulantes matriculados en la carrera de medicina ordenados por periodo.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E638CCC-BE36-CE0A-2722-1FE508EA8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A402E4C0-AD5E-4E8C-9F21-7CCE474BDCEB}" type="slidenum">
              <a:rPr lang="es-ES" smtClean="0"/>
              <a:pPr rtl="0"/>
              <a:t>3</a:t>
            </a:fld>
            <a:endParaRPr lang="es-E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1A5745C-D187-5CE7-7D78-93728C593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23" y="2451201"/>
            <a:ext cx="11868354" cy="301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762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ítulo 32">
            <a:extLst>
              <a:ext uri="{FF2B5EF4-FFF2-40B4-BE49-F238E27FC236}">
                <a16:creationId xmlns:a16="http://schemas.microsoft.com/office/drawing/2014/main" id="{4F4C28E4-6D60-402B-8F22-B1AED571D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18" y="279400"/>
            <a:ext cx="11427461" cy="1129164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Consulta 2: </a:t>
            </a:r>
            <a:r>
              <a:rPr lang="es-ES" sz="1200" dirty="0"/>
              <a:t>Devolver todos los postulantes matriculados provenientes de la región del Maule en la carrera Ingeniería Civil Informática ordenados por periodo.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685F4B4-31EC-4AE6-A166-6FE4AD642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A402E4C0-AD5E-4E8C-9F21-7CCE474BDCEB}" type="slidenum">
              <a:rPr lang="es-ES" smtClean="0"/>
              <a:pPr rtl="0"/>
              <a:t>4</a:t>
            </a:fld>
            <a:endParaRPr lang="es-ES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C57898DD-0838-3415-8336-19E52860C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164" y="2218267"/>
            <a:ext cx="11777672" cy="293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89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CEC397-49D7-F62A-A08E-E9A2AF1E9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ítulo 32">
            <a:extLst>
              <a:ext uri="{FF2B5EF4-FFF2-40B4-BE49-F238E27FC236}">
                <a16:creationId xmlns:a16="http://schemas.microsoft.com/office/drawing/2014/main" id="{C2F0FB86-71A4-59AA-0F6A-E70AF619F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18" y="279399"/>
            <a:ext cx="11427461" cy="1236133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Consulta 3: </a:t>
            </a:r>
            <a:r>
              <a:rPr lang="es-ES" sz="1200" dirty="0"/>
              <a:t>Devolver todos los postulantes matriculados en la facultad de Ciencias de la Salud ordenado por puntaje PSU.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825738-0DCD-35F4-2E37-BE2B0D684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A402E4C0-AD5E-4E8C-9F21-7CCE474BDCEB}" type="slidenum">
              <a:rPr lang="es-ES" smtClean="0"/>
              <a:pPr rtl="0"/>
              <a:t>5</a:t>
            </a:fld>
            <a:endParaRPr lang="es-E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F810772-667A-7887-BE0B-1EC8CA9D5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33" y="2489775"/>
            <a:ext cx="11650133" cy="263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97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FCD9E2-4941-3B57-C2FC-7E727BC1F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ítulo 32">
            <a:extLst>
              <a:ext uri="{FF2B5EF4-FFF2-40B4-BE49-F238E27FC236}">
                <a16:creationId xmlns:a16="http://schemas.microsoft.com/office/drawing/2014/main" id="{F180598B-4B27-A0BC-F978-15DA909C0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18" y="279400"/>
            <a:ext cx="11427461" cy="1129164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Consistencia y disponibilidad: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48A1BEB-BD69-2105-8FC5-B6DA116DC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A402E4C0-AD5E-4E8C-9F21-7CCE474BDCEB}" type="slidenum">
              <a:rPr lang="es-ES" smtClean="0"/>
              <a:pPr rtl="0"/>
              <a:t>6</a:t>
            </a:fld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2FC90E7-B26F-65C3-362C-ED75652DAD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8609"/>
          <a:stretch/>
        </p:blipFill>
        <p:spPr>
          <a:xfrm>
            <a:off x="569381" y="1408564"/>
            <a:ext cx="10862733" cy="218638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1FF81C71-A147-96EF-B1E2-DFB7241038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8763"/>
          <a:stretch/>
        </p:blipFill>
        <p:spPr>
          <a:xfrm>
            <a:off x="569381" y="3743539"/>
            <a:ext cx="10862733" cy="2835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916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F9367FD-C01B-C91A-8801-DDCC310D7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292" y="1448960"/>
            <a:ext cx="6168819" cy="6168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ítulo 17">
            <a:extLst>
              <a:ext uri="{FF2B5EF4-FFF2-40B4-BE49-F238E27FC236}">
                <a16:creationId xmlns:a16="http://schemas.microsoft.com/office/drawing/2014/main" id="{17062936-5CF9-46DE-8DD5-5C63AAD7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es-ES" sz="2400" spc="200" dirty="0"/>
              <a:t>Datos en </a:t>
            </a:r>
            <a:r>
              <a:rPr lang="es-ES" sz="2400" spc="200" dirty="0" err="1"/>
              <a:t>Power</a:t>
            </a:r>
            <a:r>
              <a:rPr lang="es-ES" sz="2400" spc="200" dirty="0"/>
              <a:t> BI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06B27C9-FAA1-490A-8DE2-9BAA5B177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A402E4C0-AD5E-4E8C-9F21-7CCE474BDCEB}" type="slidenum">
              <a:rPr lang="es-ES" smtClean="0"/>
              <a:pPr rtl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4899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arcador de número de diapositiva 171">
            <a:extLst>
              <a:ext uri="{FF2B5EF4-FFF2-40B4-BE49-F238E27FC236}">
                <a16:creationId xmlns:a16="http://schemas.microsoft.com/office/drawing/2014/main" id="{2576CD69-64FC-4255-8218-68471660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A402E4C0-AD5E-4E8C-9F21-7CCE474BDCEB}" type="slidenum">
              <a:rPr lang="es-ES" smtClean="0"/>
              <a:pPr rtl="0"/>
              <a:t>8</a:t>
            </a:fld>
            <a:endParaRPr lang="es-ES"/>
          </a:p>
        </p:txBody>
      </p:sp>
      <p:sp>
        <p:nvSpPr>
          <p:cNvPr id="47" name="Título 46">
            <a:extLst>
              <a:ext uri="{FF2B5EF4-FFF2-40B4-BE49-F238E27FC236}">
                <a16:creationId xmlns:a16="http://schemas.microsoft.com/office/drawing/2014/main" id="{B8AD9710-779D-4FA0-81DF-0F195591C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949" y="83637"/>
            <a:ext cx="5184648" cy="1069920"/>
          </a:xfrm>
        </p:spPr>
        <p:txBody>
          <a:bodyPr rtlCol="0"/>
          <a:lstStyle/>
          <a:p>
            <a:pPr algn="r" rtl="0"/>
            <a:r>
              <a:rPr lang="es-ES" dirty="0"/>
              <a:t>Tabla Consulta 1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E5522A55-596E-DF94-B338-607B1A7BF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22" y="1330790"/>
            <a:ext cx="11785156" cy="419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146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9C2AA0-A7C9-93FD-F03C-78E103A1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arcador de número de diapositiva 171">
            <a:extLst>
              <a:ext uri="{FF2B5EF4-FFF2-40B4-BE49-F238E27FC236}">
                <a16:creationId xmlns:a16="http://schemas.microsoft.com/office/drawing/2014/main" id="{B6D29A4F-80D8-26B0-B113-CA1F2F90A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A402E4C0-AD5E-4E8C-9F21-7CCE474BDCEB}" type="slidenum">
              <a:rPr lang="es-ES" smtClean="0"/>
              <a:pPr rtl="0"/>
              <a:t>9</a:t>
            </a:fld>
            <a:endParaRPr lang="es-ES"/>
          </a:p>
        </p:txBody>
      </p:sp>
      <p:sp>
        <p:nvSpPr>
          <p:cNvPr id="47" name="Título 46">
            <a:extLst>
              <a:ext uri="{FF2B5EF4-FFF2-40B4-BE49-F238E27FC236}">
                <a16:creationId xmlns:a16="http://schemas.microsoft.com/office/drawing/2014/main" id="{36EC1812-4E2B-98D7-FCFC-3C5572672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949" y="83637"/>
            <a:ext cx="5184648" cy="1069920"/>
          </a:xfrm>
        </p:spPr>
        <p:txBody>
          <a:bodyPr rtlCol="0"/>
          <a:lstStyle/>
          <a:p>
            <a:pPr algn="r" rtl="0"/>
            <a:r>
              <a:rPr lang="es-ES" dirty="0"/>
              <a:t>Tabla Consulta 2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64B180D-AD28-DA26-C94A-5650807D8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963" y="1046949"/>
            <a:ext cx="9164074" cy="560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2874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456509_TF33781529_Win32" id="{8DA01DB2-604A-4584-A4E4-915EF67237D7}" vid="{F797A3DB-457F-4457-A43F-3D403CB0F8E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1D2FAC4-C1D8-4FBC-AFD8-786609711A5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E89A24D-CD69-45A4-AC93-53B8115AA4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0BF0F94-36C0-430F-8DDE-AF914AC0C0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promocional de tecnología</Template>
  <TotalTime>32</TotalTime>
  <Words>156</Words>
  <Application>Microsoft Office PowerPoint</Application>
  <PresentationFormat>Panorámica</PresentationFormat>
  <Paragraphs>44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Bierstadt</vt:lpstr>
      <vt:lpstr>Calibri</vt:lpstr>
      <vt:lpstr>Courier New</vt:lpstr>
      <vt:lpstr>Posterama</vt:lpstr>
      <vt:lpstr>Tema de Office</vt:lpstr>
      <vt:lpstr>Lab 1: Cassandra</vt:lpstr>
      <vt:lpstr>Tablas y sus claves</vt:lpstr>
      <vt:lpstr>Consulta 1: Devolver todos los postulantes matriculados en la carrera de medicina ordenados por periodo.</vt:lpstr>
      <vt:lpstr>Consulta 2: Devolver todos los postulantes matriculados provenientes de la región del Maule en la carrera Ingeniería Civil Informática ordenados por periodo.</vt:lpstr>
      <vt:lpstr>Consulta 3: Devolver todos los postulantes matriculados en la facultad de Ciencias de la Salud ordenado por puntaje PSU.</vt:lpstr>
      <vt:lpstr>Consistencia y disponibilidad:</vt:lpstr>
      <vt:lpstr>Datos en Power BI</vt:lpstr>
      <vt:lpstr>Tabla Consulta 1</vt:lpstr>
      <vt:lpstr>Tabla Consulta 2</vt:lpstr>
      <vt:lpstr>Tabla Consulta 2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Alan Yanine Vallejos (Alumno)</dc:creator>
  <cp:lastModifiedBy>Alan Yanine Vallejos (Alumno)</cp:lastModifiedBy>
  <cp:revision>1</cp:revision>
  <dcterms:created xsi:type="dcterms:W3CDTF">2025-05-16T04:56:12Z</dcterms:created>
  <dcterms:modified xsi:type="dcterms:W3CDTF">2025-05-16T05:28:30Z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